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</p:sldMasterIdLst>
  <p:notesMasterIdLst>
    <p:notesMasterId r:id="rId23"/>
  </p:notesMasterIdLst>
  <p:handoutMasterIdLst>
    <p:handoutMasterId r:id="rId24"/>
  </p:handoutMasterIdLst>
  <p:sldIdLst>
    <p:sldId id="301" r:id="rId5"/>
    <p:sldId id="325" r:id="rId6"/>
    <p:sldId id="302" r:id="rId7"/>
    <p:sldId id="345" r:id="rId8"/>
    <p:sldId id="346" r:id="rId9"/>
    <p:sldId id="347" r:id="rId10"/>
    <p:sldId id="348" r:id="rId11"/>
    <p:sldId id="364" r:id="rId12"/>
    <p:sldId id="355" r:id="rId13"/>
    <p:sldId id="359" r:id="rId14"/>
    <p:sldId id="354" r:id="rId15"/>
    <p:sldId id="357" r:id="rId16"/>
    <p:sldId id="349" r:id="rId17"/>
    <p:sldId id="350" r:id="rId18"/>
    <p:sldId id="360" r:id="rId19"/>
    <p:sldId id="361" r:id="rId20"/>
    <p:sldId id="358" r:id="rId21"/>
    <p:sldId id="352" r:id="rId22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AFEA4AD-3920-49B2-A49B-140DF80C77EF}">
          <p14:sldIdLst>
            <p14:sldId id="301"/>
            <p14:sldId id="325"/>
            <p14:sldId id="302"/>
            <p14:sldId id="345"/>
            <p14:sldId id="346"/>
            <p14:sldId id="347"/>
            <p14:sldId id="348"/>
            <p14:sldId id="364"/>
            <p14:sldId id="355"/>
            <p14:sldId id="359"/>
            <p14:sldId id="354"/>
            <p14:sldId id="357"/>
            <p14:sldId id="349"/>
            <p14:sldId id="350"/>
            <p14:sldId id="360"/>
            <p14:sldId id="361"/>
            <p14:sldId id="358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 Root" initials="MR" lastIdx="1" clrIdx="0">
    <p:extLst>
      <p:ext uri="{19B8F6BF-5375-455C-9EA6-DF929625EA0E}">
        <p15:presenceInfo xmlns:p15="http://schemas.microsoft.com/office/powerpoint/2012/main" userId="6993ac180cabc1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E2B"/>
    <a:srgbClr val="3B33D6"/>
    <a:srgbClr val="006AB3"/>
    <a:srgbClr val="CCCCCC"/>
    <a:srgbClr val="7BC9FF"/>
    <a:srgbClr val="990099"/>
    <a:srgbClr val="1470B0"/>
    <a:srgbClr val="007E00"/>
    <a:srgbClr val="A0BBCC"/>
    <a:srgbClr val="FFC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C5A630-3BE6-42EF-8909-7AB0F141C2B0}" v="303" dt="2025-05-26T11:30:35.128"/>
    <p1510:client id="{4B804E0B-E2D6-47B6-8515-CE751360D626}" v="3126" dt="2025-05-26T00:45:53.7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7725" autoAdjust="0"/>
  </p:normalViewPr>
  <p:slideViewPr>
    <p:cSldViewPr showGuides="1">
      <p:cViewPr>
        <p:scale>
          <a:sx n="121" d="100"/>
          <a:sy n="121" d="100"/>
        </p:scale>
        <p:origin x="456" y="34"/>
      </p:cViewPr>
      <p:guideLst/>
    </p:cSldViewPr>
  </p:slideViewPr>
  <p:outlineViewPr>
    <p:cViewPr>
      <p:scale>
        <a:sx n="33" d="100"/>
        <a:sy n="33" d="100"/>
      </p:scale>
      <p:origin x="0" y="-93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5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 Root" userId="2addb94b-f682-4df8-a14d-4ae0935688fe" providerId="ADAL" clId="{35C5A630-3BE6-42EF-8909-7AB0F141C2B0}"/>
    <pc:docChg chg="undo redo custSel addSld delSld modSld modSection">
      <pc:chgData name="Maxim Root" userId="2addb94b-f682-4df8-a14d-4ae0935688fe" providerId="ADAL" clId="{35C5A630-3BE6-42EF-8909-7AB0F141C2B0}" dt="2025-05-26T11:30:40.766" v="1649" actId="47"/>
      <pc:docMkLst>
        <pc:docMk/>
      </pc:docMkLst>
      <pc:sldChg chg="modSp mod">
        <pc:chgData name="Maxim Root" userId="2addb94b-f682-4df8-a14d-4ae0935688fe" providerId="ADAL" clId="{35C5A630-3BE6-42EF-8909-7AB0F141C2B0}" dt="2025-05-19T11:46:29.968" v="0" actId="1076"/>
        <pc:sldMkLst>
          <pc:docMk/>
          <pc:sldMk cId="2708785454" sldId="301"/>
        </pc:sldMkLst>
        <pc:spChg chg="mod">
          <ac:chgData name="Maxim Root" userId="2addb94b-f682-4df8-a14d-4ae0935688fe" providerId="ADAL" clId="{35C5A630-3BE6-42EF-8909-7AB0F141C2B0}" dt="2025-05-19T11:46:29.968" v="0" actId="1076"/>
          <ac:spMkLst>
            <pc:docMk/>
            <pc:sldMk cId="2708785454" sldId="301"/>
            <ac:spMk id="9" creationId="{34BEBE3A-50C7-ECC1-1289-C21EE07215C1}"/>
          </ac:spMkLst>
        </pc:spChg>
      </pc:sldChg>
      <pc:sldChg chg="addSp delSp modSp mod">
        <pc:chgData name="Maxim Root" userId="2addb94b-f682-4df8-a14d-4ae0935688fe" providerId="ADAL" clId="{35C5A630-3BE6-42EF-8909-7AB0F141C2B0}" dt="2025-05-19T13:41:59.651" v="306" actId="1076"/>
        <pc:sldMkLst>
          <pc:docMk/>
          <pc:sldMk cId="735552414" sldId="302"/>
        </pc:sldMkLst>
        <pc:spChg chg="add mod">
          <ac:chgData name="Maxim Root" userId="2addb94b-f682-4df8-a14d-4ae0935688fe" providerId="ADAL" clId="{35C5A630-3BE6-42EF-8909-7AB0F141C2B0}" dt="2025-05-19T13:41:53.669" v="304" actId="1076"/>
          <ac:spMkLst>
            <pc:docMk/>
            <pc:sldMk cId="735552414" sldId="302"/>
            <ac:spMk id="15" creationId="{F67F1AE6-5307-C3C6-800B-66D9DC83B268}"/>
          </ac:spMkLst>
        </pc:spChg>
        <pc:spChg chg="add mod">
          <ac:chgData name="Maxim Root" userId="2addb94b-f682-4df8-a14d-4ae0935688fe" providerId="ADAL" clId="{35C5A630-3BE6-42EF-8909-7AB0F141C2B0}" dt="2025-05-19T13:41:53.669" v="304" actId="1076"/>
          <ac:spMkLst>
            <pc:docMk/>
            <pc:sldMk cId="735552414" sldId="302"/>
            <ac:spMk id="17" creationId="{42862C07-0092-ADDC-D45B-A74EC245CEC7}"/>
          </ac:spMkLst>
        </pc:spChg>
        <pc:spChg chg="add mod">
          <ac:chgData name="Maxim Root" userId="2addb94b-f682-4df8-a14d-4ae0935688fe" providerId="ADAL" clId="{35C5A630-3BE6-42EF-8909-7AB0F141C2B0}" dt="2025-05-19T13:41:59.651" v="306" actId="1076"/>
          <ac:spMkLst>
            <pc:docMk/>
            <pc:sldMk cId="735552414" sldId="302"/>
            <ac:spMk id="18" creationId="{A072BFBB-2C92-CFE9-8603-FBD6A4CE4D25}"/>
          </ac:spMkLst>
        </pc:spChg>
        <pc:spChg chg="mod">
          <ac:chgData name="Maxim Root" userId="2addb94b-f682-4df8-a14d-4ae0935688fe" providerId="ADAL" clId="{35C5A630-3BE6-42EF-8909-7AB0F141C2B0}" dt="2025-05-19T13:41:53.669" v="304" actId="1076"/>
          <ac:spMkLst>
            <pc:docMk/>
            <pc:sldMk cId="735552414" sldId="302"/>
            <ac:spMk id="27" creationId="{46884B3A-1D55-BAF4-C2E6-F01A33111AE4}"/>
          </ac:spMkLst>
        </pc:spChg>
        <pc:spChg chg="mod">
          <ac:chgData name="Maxim Root" userId="2addb94b-f682-4df8-a14d-4ae0935688fe" providerId="ADAL" clId="{35C5A630-3BE6-42EF-8909-7AB0F141C2B0}" dt="2025-05-19T13:41:53.669" v="304" actId="1076"/>
          <ac:spMkLst>
            <pc:docMk/>
            <pc:sldMk cId="735552414" sldId="302"/>
            <ac:spMk id="35" creationId="{1FC81737-FEB0-B9B2-4F14-76D96F101659}"/>
          </ac:spMkLst>
        </pc:spChg>
        <pc:spChg chg="mod">
          <ac:chgData name="Maxim Root" userId="2addb94b-f682-4df8-a14d-4ae0935688fe" providerId="ADAL" clId="{35C5A630-3BE6-42EF-8909-7AB0F141C2B0}" dt="2025-05-19T13:41:53.669" v="304" actId="1076"/>
          <ac:spMkLst>
            <pc:docMk/>
            <pc:sldMk cId="735552414" sldId="302"/>
            <ac:spMk id="36" creationId="{5B635147-A234-9F5C-BC3F-2EFD2FBA9BE1}"/>
          </ac:spMkLst>
        </pc:spChg>
        <pc:spChg chg="mod">
          <ac:chgData name="Maxim Root" userId="2addb94b-f682-4df8-a14d-4ae0935688fe" providerId="ADAL" clId="{35C5A630-3BE6-42EF-8909-7AB0F141C2B0}" dt="2025-05-19T13:41:53.669" v="304" actId="1076"/>
          <ac:spMkLst>
            <pc:docMk/>
            <pc:sldMk cId="735552414" sldId="302"/>
            <ac:spMk id="38" creationId="{2BF6E63E-2BB9-78A8-EE97-9C291D3795F1}"/>
          </ac:spMkLst>
        </pc:spChg>
        <pc:cxnChg chg="mod">
          <ac:chgData name="Maxim Root" userId="2addb94b-f682-4df8-a14d-4ae0935688fe" providerId="ADAL" clId="{35C5A630-3BE6-42EF-8909-7AB0F141C2B0}" dt="2025-05-19T13:12:58.688" v="77" actId="1076"/>
          <ac:cxnSpMkLst>
            <pc:docMk/>
            <pc:sldMk cId="735552414" sldId="302"/>
            <ac:cxnSpMk id="30" creationId="{03F33223-1843-12A7-765D-1363B5E26958}"/>
          </ac:cxnSpMkLst>
        </pc:cxnChg>
      </pc:sldChg>
      <pc:sldChg chg="addSp delSp modSp mod">
        <pc:chgData name="Maxim Root" userId="2addb94b-f682-4df8-a14d-4ae0935688fe" providerId="ADAL" clId="{35C5A630-3BE6-42EF-8909-7AB0F141C2B0}" dt="2025-05-19T13:12:11.083" v="68" actId="478"/>
        <pc:sldMkLst>
          <pc:docMk/>
          <pc:sldMk cId="1979326455" sldId="305"/>
        </pc:sldMkLst>
      </pc:sldChg>
      <pc:sldChg chg="addSp delSp modSp add mod">
        <pc:chgData name="Maxim Root" userId="2addb94b-f682-4df8-a14d-4ae0935688fe" providerId="ADAL" clId="{35C5A630-3BE6-42EF-8909-7AB0F141C2B0}" dt="2025-05-19T14:23:52.316" v="1071" actId="20577"/>
        <pc:sldMkLst>
          <pc:docMk/>
          <pc:sldMk cId="609028428" sldId="345"/>
        </pc:sldMkLst>
        <pc:spChg chg="mod">
          <ac:chgData name="Maxim Root" userId="2addb94b-f682-4df8-a14d-4ae0935688fe" providerId="ADAL" clId="{35C5A630-3BE6-42EF-8909-7AB0F141C2B0}" dt="2025-05-19T14:13:52.256" v="1046" actId="20577"/>
          <ac:spMkLst>
            <pc:docMk/>
            <pc:sldMk cId="609028428" sldId="345"/>
            <ac:spMk id="2" creationId="{0A4BDDE5-091E-87B2-BDE0-48CF1968404D}"/>
          </ac:spMkLst>
        </pc:spChg>
        <pc:graphicFrameChg chg="add del mod modGraphic">
          <ac:chgData name="Maxim Root" userId="2addb94b-f682-4df8-a14d-4ae0935688fe" providerId="ADAL" clId="{35C5A630-3BE6-42EF-8909-7AB0F141C2B0}" dt="2025-05-19T14:23:52.316" v="1071" actId="20577"/>
          <ac:graphicFrameMkLst>
            <pc:docMk/>
            <pc:sldMk cId="609028428" sldId="345"/>
            <ac:graphicFrameMk id="8" creationId="{8EB97D7A-F725-8558-1965-8B1F55FB92EB}"/>
          </ac:graphicFrameMkLst>
        </pc:graphicFrameChg>
      </pc:sldChg>
      <pc:sldChg chg="addSp delSp modSp add mod">
        <pc:chgData name="Maxim Root" userId="2addb94b-f682-4df8-a14d-4ae0935688fe" providerId="ADAL" clId="{35C5A630-3BE6-42EF-8909-7AB0F141C2B0}" dt="2025-05-19T14:35:54.206" v="1284" actId="20577"/>
        <pc:sldMkLst>
          <pc:docMk/>
          <pc:sldMk cId="3730534086" sldId="346"/>
        </pc:sldMkLst>
        <pc:spChg chg="mod">
          <ac:chgData name="Maxim Root" userId="2addb94b-f682-4df8-a14d-4ae0935688fe" providerId="ADAL" clId="{35C5A630-3BE6-42EF-8909-7AB0F141C2B0}" dt="2025-05-19T14:14:07.859" v="1059" actId="20577"/>
          <ac:spMkLst>
            <pc:docMk/>
            <pc:sldMk cId="3730534086" sldId="346"/>
            <ac:spMk id="2" creationId="{9C0CF099-D4AA-CDC7-6327-20D24539124C}"/>
          </ac:spMkLst>
        </pc:spChg>
        <pc:spChg chg="add mod">
          <ac:chgData name="Maxim Root" userId="2addb94b-f682-4df8-a14d-4ae0935688fe" providerId="ADAL" clId="{35C5A630-3BE6-42EF-8909-7AB0F141C2B0}" dt="2025-05-19T14:15:54.889" v="1069" actId="14100"/>
          <ac:spMkLst>
            <pc:docMk/>
            <pc:sldMk cId="3730534086" sldId="346"/>
            <ac:spMk id="5" creationId="{B2D86CA8-8F92-114A-6169-20F016E9DEA0}"/>
          </ac:spMkLst>
        </pc:spChg>
        <pc:spChg chg="add mod">
          <ac:chgData name="Maxim Root" userId="2addb94b-f682-4df8-a14d-4ae0935688fe" providerId="ADAL" clId="{35C5A630-3BE6-42EF-8909-7AB0F141C2B0}" dt="2025-05-19T14:35:00.760" v="1258" actId="1076"/>
          <ac:spMkLst>
            <pc:docMk/>
            <pc:sldMk cId="3730534086" sldId="346"/>
            <ac:spMk id="6" creationId="{68EC8C59-ABF4-0B73-E445-0202CDECECDD}"/>
          </ac:spMkLst>
        </pc:spChg>
        <pc:spChg chg="add mod">
          <ac:chgData name="Maxim Root" userId="2addb94b-f682-4df8-a14d-4ae0935688fe" providerId="ADAL" clId="{35C5A630-3BE6-42EF-8909-7AB0F141C2B0}" dt="2025-05-19T14:34:46.488" v="1229" actId="1076"/>
          <ac:spMkLst>
            <pc:docMk/>
            <pc:sldMk cId="3730534086" sldId="346"/>
            <ac:spMk id="9" creationId="{77CB9E2A-2085-C2CE-E4AD-F2DB00B29D71}"/>
          </ac:spMkLst>
        </pc:spChg>
        <pc:spChg chg="add mod">
          <ac:chgData name="Maxim Root" userId="2addb94b-f682-4df8-a14d-4ae0935688fe" providerId="ADAL" clId="{35C5A630-3BE6-42EF-8909-7AB0F141C2B0}" dt="2025-05-19T14:35:54.206" v="1284" actId="20577"/>
          <ac:spMkLst>
            <pc:docMk/>
            <pc:sldMk cId="3730534086" sldId="346"/>
            <ac:spMk id="12" creationId="{FD2D3531-2075-AEAB-83A0-5AD8E4000E1D}"/>
          </ac:spMkLst>
        </pc:spChg>
      </pc:sldChg>
      <pc:sldChg chg="addSp modSp mod">
        <pc:chgData name="Maxim Root" userId="2addb94b-f682-4df8-a14d-4ae0935688fe" providerId="ADAL" clId="{35C5A630-3BE6-42EF-8909-7AB0F141C2B0}" dt="2025-05-26T10:49:26.262" v="1430" actId="1076"/>
        <pc:sldMkLst>
          <pc:docMk/>
          <pc:sldMk cId="3609549742" sldId="349"/>
        </pc:sldMkLst>
        <pc:spChg chg="add mod">
          <ac:chgData name="Maxim Root" userId="2addb94b-f682-4df8-a14d-4ae0935688fe" providerId="ADAL" clId="{35C5A630-3BE6-42EF-8909-7AB0F141C2B0}" dt="2025-05-26T10:47:45.303" v="1428" actId="20577"/>
          <ac:spMkLst>
            <pc:docMk/>
            <pc:sldMk cId="3609549742" sldId="349"/>
            <ac:spMk id="5" creationId="{6828BFAC-95C4-B90E-93AA-BA7CEF832E9F}"/>
          </ac:spMkLst>
        </pc:spChg>
        <pc:spChg chg="mod">
          <ac:chgData name="Maxim Root" userId="2addb94b-f682-4df8-a14d-4ae0935688fe" providerId="ADAL" clId="{35C5A630-3BE6-42EF-8909-7AB0F141C2B0}" dt="2025-05-26T10:39:30.883" v="1361" actId="14100"/>
          <ac:spMkLst>
            <pc:docMk/>
            <pc:sldMk cId="3609549742" sldId="349"/>
            <ac:spMk id="75" creationId="{E94640CE-2983-966E-5FE1-3CBEAC69B11A}"/>
          </ac:spMkLst>
        </pc:spChg>
        <pc:spChg chg="mod">
          <ac:chgData name="Maxim Root" userId="2addb94b-f682-4df8-a14d-4ae0935688fe" providerId="ADAL" clId="{35C5A630-3BE6-42EF-8909-7AB0F141C2B0}" dt="2025-05-26T10:44:58.275" v="1412" actId="20577"/>
          <ac:spMkLst>
            <pc:docMk/>
            <pc:sldMk cId="3609549742" sldId="349"/>
            <ac:spMk id="76" creationId="{6C1FD44E-C6A3-16D9-ED7C-CF8551D8B1D5}"/>
          </ac:spMkLst>
        </pc:spChg>
        <pc:picChg chg="mod">
          <ac:chgData name="Maxim Root" userId="2addb94b-f682-4df8-a14d-4ae0935688fe" providerId="ADAL" clId="{35C5A630-3BE6-42EF-8909-7AB0F141C2B0}" dt="2025-05-26T10:49:26.262" v="1430" actId="1076"/>
          <ac:picMkLst>
            <pc:docMk/>
            <pc:sldMk cId="3609549742" sldId="349"/>
            <ac:picMk id="81" creationId="{6619ABF1-4E7F-DC7E-570C-D79F241A8048}"/>
          </ac:picMkLst>
        </pc:picChg>
      </pc:sldChg>
      <pc:sldChg chg="addSp modSp mod">
        <pc:chgData name="Maxim Root" userId="2addb94b-f682-4df8-a14d-4ae0935688fe" providerId="ADAL" clId="{35C5A630-3BE6-42EF-8909-7AB0F141C2B0}" dt="2025-05-26T11:30:34.904" v="1648" actId="14100"/>
        <pc:sldMkLst>
          <pc:docMk/>
          <pc:sldMk cId="2624595935" sldId="352"/>
        </pc:sldMkLst>
        <pc:spChg chg="mod">
          <ac:chgData name="Maxim Root" userId="2addb94b-f682-4df8-a14d-4ae0935688fe" providerId="ADAL" clId="{35C5A630-3BE6-42EF-8909-7AB0F141C2B0}" dt="2025-05-26T11:30:29.886" v="1646"/>
          <ac:spMkLst>
            <pc:docMk/>
            <pc:sldMk cId="2624595935" sldId="352"/>
            <ac:spMk id="7" creationId="{7FA7C4AE-9B3D-5CDA-8E04-0202E5834647}"/>
          </ac:spMkLst>
        </pc:spChg>
        <pc:spChg chg="mod">
          <ac:chgData name="Maxim Root" userId="2addb94b-f682-4df8-a14d-4ae0935688fe" providerId="ADAL" clId="{35C5A630-3BE6-42EF-8909-7AB0F141C2B0}" dt="2025-05-26T11:30:29.886" v="1646"/>
          <ac:spMkLst>
            <pc:docMk/>
            <pc:sldMk cId="2624595935" sldId="352"/>
            <ac:spMk id="9" creationId="{01679AC1-3A36-46ED-4746-87BEB1FDCF06}"/>
          </ac:spMkLst>
        </pc:spChg>
        <pc:spChg chg="mod">
          <ac:chgData name="Maxim Root" userId="2addb94b-f682-4df8-a14d-4ae0935688fe" providerId="ADAL" clId="{35C5A630-3BE6-42EF-8909-7AB0F141C2B0}" dt="2025-05-26T11:30:29.886" v="1646"/>
          <ac:spMkLst>
            <pc:docMk/>
            <pc:sldMk cId="2624595935" sldId="352"/>
            <ac:spMk id="10" creationId="{DE495905-3AB1-7BD3-0F5F-B6DB15EB7018}"/>
          </ac:spMkLst>
        </pc:spChg>
        <pc:spChg chg="mod">
          <ac:chgData name="Maxim Root" userId="2addb94b-f682-4df8-a14d-4ae0935688fe" providerId="ADAL" clId="{35C5A630-3BE6-42EF-8909-7AB0F141C2B0}" dt="2025-05-26T11:30:29.886" v="1646"/>
          <ac:spMkLst>
            <pc:docMk/>
            <pc:sldMk cId="2624595935" sldId="352"/>
            <ac:spMk id="11" creationId="{2080EC4C-D0D4-DE99-9C7B-A3610D1EA618}"/>
          </ac:spMkLst>
        </pc:spChg>
        <pc:spChg chg="mod">
          <ac:chgData name="Maxim Root" userId="2addb94b-f682-4df8-a14d-4ae0935688fe" providerId="ADAL" clId="{35C5A630-3BE6-42EF-8909-7AB0F141C2B0}" dt="2025-05-26T11:30:29.886" v="1646"/>
          <ac:spMkLst>
            <pc:docMk/>
            <pc:sldMk cId="2624595935" sldId="352"/>
            <ac:spMk id="12" creationId="{6FF33623-D3C3-1F0D-9477-A2F41B7C7350}"/>
          </ac:spMkLst>
        </pc:spChg>
        <pc:spChg chg="mod">
          <ac:chgData name="Maxim Root" userId="2addb94b-f682-4df8-a14d-4ae0935688fe" providerId="ADAL" clId="{35C5A630-3BE6-42EF-8909-7AB0F141C2B0}" dt="2025-05-26T11:30:29.886" v="1646"/>
          <ac:spMkLst>
            <pc:docMk/>
            <pc:sldMk cId="2624595935" sldId="352"/>
            <ac:spMk id="13" creationId="{CA477F14-6677-91C4-9DC2-D671D9365490}"/>
          </ac:spMkLst>
        </pc:spChg>
        <pc:spChg chg="mod">
          <ac:chgData name="Maxim Root" userId="2addb94b-f682-4df8-a14d-4ae0935688fe" providerId="ADAL" clId="{35C5A630-3BE6-42EF-8909-7AB0F141C2B0}" dt="2025-05-26T11:30:29.886" v="1646"/>
          <ac:spMkLst>
            <pc:docMk/>
            <pc:sldMk cId="2624595935" sldId="352"/>
            <ac:spMk id="15" creationId="{E5E63B99-B7D5-51DA-E9C2-C7E38136C735}"/>
          </ac:spMkLst>
        </pc:spChg>
        <pc:spChg chg="mod">
          <ac:chgData name="Maxim Root" userId="2addb94b-f682-4df8-a14d-4ae0935688fe" providerId="ADAL" clId="{35C5A630-3BE6-42EF-8909-7AB0F141C2B0}" dt="2025-05-26T11:30:29.886" v="1646"/>
          <ac:spMkLst>
            <pc:docMk/>
            <pc:sldMk cId="2624595935" sldId="352"/>
            <ac:spMk id="17" creationId="{297ED127-C59C-5970-1A8D-610B7A48DEE0}"/>
          </ac:spMkLst>
        </pc:spChg>
        <pc:spChg chg="mod">
          <ac:chgData name="Maxim Root" userId="2addb94b-f682-4df8-a14d-4ae0935688fe" providerId="ADAL" clId="{35C5A630-3BE6-42EF-8909-7AB0F141C2B0}" dt="2025-05-26T11:30:29.886" v="1646"/>
          <ac:spMkLst>
            <pc:docMk/>
            <pc:sldMk cId="2624595935" sldId="352"/>
            <ac:spMk id="18" creationId="{8B843E4F-CA70-7670-0889-950504ADB9C7}"/>
          </ac:spMkLst>
        </pc:spChg>
        <pc:spChg chg="mod">
          <ac:chgData name="Maxim Root" userId="2addb94b-f682-4df8-a14d-4ae0935688fe" providerId="ADAL" clId="{35C5A630-3BE6-42EF-8909-7AB0F141C2B0}" dt="2025-05-26T11:30:29.886" v="1646"/>
          <ac:spMkLst>
            <pc:docMk/>
            <pc:sldMk cId="2624595935" sldId="352"/>
            <ac:spMk id="19" creationId="{823DC762-0A56-35D7-28BD-81E78E927412}"/>
          </ac:spMkLst>
        </pc:spChg>
        <pc:grpChg chg="mod">
          <ac:chgData name="Maxim Root" userId="2addb94b-f682-4df8-a14d-4ae0935688fe" providerId="ADAL" clId="{35C5A630-3BE6-42EF-8909-7AB0F141C2B0}" dt="2025-05-26T11:30:34.904" v="1648" actId="14100"/>
          <ac:grpSpMkLst>
            <pc:docMk/>
            <pc:sldMk cId="2624595935" sldId="352"/>
            <ac:grpSpMk id="4" creationId="{858E0EBD-C95D-785B-A9D0-4C4A458E5848}"/>
          </ac:grpSpMkLst>
        </pc:grpChg>
      </pc:sldChg>
      <pc:sldChg chg="addSp modSp mod">
        <pc:chgData name="Maxim Root" userId="2addb94b-f682-4df8-a14d-4ae0935688fe" providerId="ADAL" clId="{35C5A630-3BE6-42EF-8909-7AB0F141C2B0}" dt="2025-05-26T11:26:35.583" v="1645" actId="20577"/>
        <pc:sldMkLst>
          <pc:docMk/>
          <pc:sldMk cId="2298186816" sldId="358"/>
        </pc:sldMkLst>
        <pc:spChg chg="add mod">
          <ac:chgData name="Maxim Root" userId="2addb94b-f682-4df8-a14d-4ae0935688fe" providerId="ADAL" clId="{35C5A630-3BE6-42EF-8909-7AB0F141C2B0}" dt="2025-05-26T11:26:35.583" v="1645" actId="20577"/>
          <ac:spMkLst>
            <pc:docMk/>
            <pc:sldMk cId="2298186816" sldId="358"/>
            <ac:spMk id="5" creationId="{8FA94C77-D62D-7FBC-765F-95E60901AD7D}"/>
          </ac:spMkLst>
        </pc:spChg>
        <pc:spChg chg="mod">
          <ac:chgData name="Maxim Root" userId="2addb94b-f682-4df8-a14d-4ae0935688fe" providerId="ADAL" clId="{35C5A630-3BE6-42EF-8909-7AB0F141C2B0}" dt="2025-05-26T11:14:57.162" v="1466" actId="14100"/>
          <ac:spMkLst>
            <pc:docMk/>
            <pc:sldMk cId="2298186816" sldId="358"/>
            <ac:spMk id="57" creationId="{CB51C047-9A0B-FC45-FE30-4B51EA08C451}"/>
          </ac:spMkLst>
        </pc:spChg>
        <pc:spChg chg="mod">
          <ac:chgData name="Maxim Root" userId="2addb94b-f682-4df8-a14d-4ae0935688fe" providerId="ADAL" clId="{35C5A630-3BE6-42EF-8909-7AB0F141C2B0}" dt="2025-05-26T11:04:16.962" v="1431" actId="1076"/>
          <ac:spMkLst>
            <pc:docMk/>
            <pc:sldMk cId="2298186816" sldId="358"/>
            <ac:spMk id="58" creationId="{C9709FB6-82D0-3688-2BB2-AE76841B3A55}"/>
          </ac:spMkLst>
        </pc:spChg>
        <pc:graphicFrameChg chg="mod modGraphic">
          <ac:chgData name="Maxim Root" userId="2addb94b-f682-4df8-a14d-4ae0935688fe" providerId="ADAL" clId="{35C5A630-3BE6-42EF-8909-7AB0F141C2B0}" dt="2025-05-26T11:22:22.251" v="1483" actId="20577"/>
          <ac:graphicFrameMkLst>
            <pc:docMk/>
            <pc:sldMk cId="2298186816" sldId="358"/>
            <ac:graphicFrameMk id="21" creationId="{8EE00BDE-634D-8389-90E7-7589B8E7E7A2}"/>
          </ac:graphicFrameMkLst>
        </pc:graphicFrameChg>
      </pc:sldChg>
      <pc:sldChg chg="del">
        <pc:chgData name="Maxim Root" userId="2addb94b-f682-4df8-a14d-4ae0935688fe" providerId="ADAL" clId="{35C5A630-3BE6-42EF-8909-7AB0F141C2B0}" dt="2025-05-26T11:30:40.766" v="1649" actId="47"/>
        <pc:sldMkLst>
          <pc:docMk/>
          <pc:sldMk cId="1791243958" sldId="365"/>
        </pc:sldMkLst>
      </pc:sldChg>
    </pc:docChg>
  </pc:docChgLst>
  <pc:docChgLst>
    <pc:chgData name="Maxim Root" userId="2addb94b-f682-4df8-a14d-4ae0935688fe" providerId="ADAL" clId="{4B804E0B-E2D6-47B6-8515-CE751360D626}"/>
    <pc:docChg chg="undo redo custSel addSld delSld modSld sldOrd addSection delSection modSection">
      <pc:chgData name="Maxim Root" userId="2addb94b-f682-4df8-a14d-4ae0935688fe" providerId="ADAL" clId="{4B804E0B-E2D6-47B6-8515-CE751360D626}" dt="2025-05-26T00:45:55.963" v="9499" actId="20577"/>
      <pc:docMkLst>
        <pc:docMk/>
      </pc:docMkLst>
      <pc:sldChg chg="addSp delSp modSp mod modShow">
        <pc:chgData name="Maxim Root" userId="2addb94b-f682-4df8-a14d-4ae0935688fe" providerId="ADAL" clId="{4B804E0B-E2D6-47B6-8515-CE751360D626}" dt="2025-05-25T23:03:57.632" v="9001" actId="1076"/>
        <pc:sldMkLst>
          <pc:docMk/>
          <pc:sldMk cId="2708785454" sldId="301"/>
        </pc:sldMkLst>
        <pc:spChg chg="mod">
          <ac:chgData name="Maxim Root" userId="2addb94b-f682-4df8-a14d-4ae0935688fe" providerId="ADAL" clId="{4B804E0B-E2D6-47B6-8515-CE751360D626}" dt="2025-05-25T23:03:57.632" v="9001" actId="1076"/>
          <ac:spMkLst>
            <pc:docMk/>
            <pc:sldMk cId="2708785454" sldId="301"/>
            <ac:spMk id="2" creationId="{B47A69BE-3AE4-EEFE-B278-205895BE1541}"/>
          </ac:spMkLst>
        </pc:spChg>
        <pc:spChg chg="add mod">
          <ac:chgData name="Maxim Root" userId="2addb94b-f682-4df8-a14d-4ae0935688fe" providerId="ADAL" clId="{4B804E0B-E2D6-47B6-8515-CE751360D626}" dt="2025-05-25T23:03:57.632" v="9001" actId="1076"/>
          <ac:spMkLst>
            <pc:docMk/>
            <pc:sldMk cId="2708785454" sldId="301"/>
            <ac:spMk id="3" creationId="{1A28D995-7A15-3E05-CECD-5AD015AD7EE6}"/>
          </ac:spMkLst>
        </pc:spChg>
        <pc:spChg chg="mod">
          <ac:chgData name="Maxim Root" userId="2addb94b-f682-4df8-a14d-4ae0935688fe" providerId="ADAL" clId="{4B804E0B-E2D6-47B6-8515-CE751360D626}" dt="2025-05-19T09:05:27.992" v="42" actId="20577"/>
          <ac:spMkLst>
            <pc:docMk/>
            <pc:sldMk cId="2708785454" sldId="301"/>
            <ac:spMk id="9" creationId="{34BEBE3A-50C7-ECC1-1289-C21EE07215C1}"/>
          </ac:spMkLst>
        </pc:spChg>
        <pc:spChg chg="mod">
          <ac:chgData name="Maxim Root" userId="2addb94b-f682-4df8-a14d-4ae0935688fe" providerId="ADAL" clId="{4B804E0B-E2D6-47B6-8515-CE751360D626}" dt="2025-05-25T23:03:57.632" v="9001" actId="1076"/>
          <ac:spMkLst>
            <pc:docMk/>
            <pc:sldMk cId="2708785454" sldId="301"/>
            <ac:spMk id="12" creationId="{F6F9407B-320F-D096-D24B-9BF69607ED18}"/>
          </ac:spMkLst>
        </pc:spChg>
        <pc:spChg chg="del mod">
          <ac:chgData name="Maxim Root" userId="2addb94b-f682-4df8-a14d-4ae0935688fe" providerId="ADAL" clId="{4B804E0B-E2D6-47B6-8515-CE751360D626}" dt="2025-05-25T23:01:41.723" v="8967" actId="478"/>
          <ac:spMkLst>
            <pc:docMk/>
            <pc:sldMk cId="2708785454" sldId="301"/>
            <ac:spMk id="13" creationId="{DC4E9AF9-9E9C-333B-8861-51A97BEAFB64}"/>
          </ac:spMkLst>
        </pc:spChg>
        <pc:spChg chg="mod">
          <ac:chgData name="Maxim Root" userId="2addb94b-f682-4df8-a14d-4ae0935688fe" providerId="ADAL" clId="{4B804E0B-E2D6-47B6-8515-CE751360D626}" dt="2025-05-25T23:03:57.632" v="9001" actId="1076"/>
          <ac:spMkLst>
            <pc:docMk/>
            <pc:sldMk cId="2708785454" sldId="301"/>
            <ac:spMk id="26" creationId="{C016F01E-323F-A221-3093-BA2258D40BBD}"/>
          </ac:spMkLst>
        </pc:spChg>
      </pc:sldChg>
      <pc:sldChg chg="addSp delSp modSp mod">
        <pc:chgData name="Maxim Root" userId="2addb94b-f682-4df8-a14d-4ae0935688fe" providerId="ADAL" clId="{4B804E0B-E2D6-47B6-8515-CE751360D626}" dt="2025-05-25T23:10:45.846" v="9077" actId="1076"/>
        <pc:sldMkLst>
          <pc:docMk/>
          <pc:sldMk cId="735552414" sldId="302"/>
        </pc:sldMkLst>
        <pc:spChg chg="mod">
          <ac:chgData name="Maxim Root" userId="2addb94b-f682-4df8-a14d-4ae0935688fe" providerId="ADAL" clId="{4B804E0B-E2D6-47B6-8515-CE751360D626}" dt="2025-05-22T20:14:43.902" v="1293" actId="20577"/>
          <ac:spMkLst>
            <pc:docMk/>
            <pc:sldMk cId="735552414" sldId="302"/>
            <ac:spMk id="2" creationId="{50106F8D-7AC0-442F-A1D7-E9B2BF12BB3C}"/>
          </ac:spMkLst>
        </pc:spChg>
        <pc:spChg chg="mod">
          <ac:chgData name="Maxim Root" userId="2addb94b-f682-4df8-a14d-4ae0935688fe" providerId="ADAL" clId="{4B804E0B-E2D6-47B6-8515-CE751360D626}" dt="2025-05-23T23:52:39.906" v="3728" actId="20577"/>
          <ac:spMkLst>
            <pc:docMk/>
            <pc:sldMk cId="735552414" sldId="302"/>
            <ac:spMk id="4" creationId="{2DA8618C-86B6-031B-BFA0-81DE7F23A3E4}"/>
          </ac:spMkLst>
        </pc:spChg>
        <pc:spChg chg="del mod">
          <ac:chgData name="Maxim Root" userId="2addb94b-f682-4df8-a14d-4ae0935688fe" providerId="ADAL" clId="{4B804E0B-E2D6-47B6-8515-CE751360D626}" dt="2025-05-25T18:36:49.061" v="6593" actId="478"/>
          <ac:spMkLst>
            <pc:docMk/>
            <pc:sldMk cId="735552414" sldId="302"/>
            <ac:spMk id="5" creationId="{A0398BA6-D85A-5B30-4F37-90BA6CD65089}"/>
          </ac:spMkLst>
        </pc:spChg>
        <pc:spChg chg="add mod">
          <ac:chgData name="Maxim Root" userId="2addb94b-f682-4df8-a14d-4ae0935688fe" providerId="ADAL" clId="{4B804E0B-E2D6-47B6-8515-CE751360D626}" dt="2025-05-25T20:40:54.206" v="8115" actId="1076"/>
          <ac:spMkLst>
            <pc:docMk/>
            <pc:sldMk cId="735552414" sldId="302"/>
            <ac:spMk id="7" creationId="{01369B94-E989-09BB-3AF5-FDEC06CC597D}"/>
          </ac:spMkLst>
        </pc:spChg>
        <pc:spChg chg="add del mod">
          <ac:chgData name="Maxim Root" userId="2addb94b-f682-4df8-a14d-4ae0935688fe" providerId="ADAL" clId="{4B804E0B-E2D6-47B6-8515-CE751360D626}" dt="2025-05-25T18:34:42.868" v="6570" actId="21"/>
          <ac:spMkLst>
            <pc:docMk/>
            <pc:sldMk cId="735552414" sldId="302"/>
            <ac:spMk id="11" creationId="{67D2BCF3-3737-DE9C-E16A-450254D29389}"/>
          </ac:spMkLst>
        </pc:spChg>
        <pc:spChg chg="add del mod">
          <ac:chgData name="Maxim Root" userId="2addb94b-f682-4df8-a14d-4ae0935688fe" providerId="ADAL" clId="{4B804E0B-E2D6-47B6-8515-CE751360D626}" dt="2025-05-25T23:10:30.252" v="9076" actId="1076"/>
          <ac:spMkLst>
            <pc:docMk/>
            <pc:sldMk cId="735552414" sldId="302"/>
            <ac:spMk id="12" creationId="{124CDDDB-6D5E-DA18-7B03-9DEB736E3458}"/>
          </ac:spMkLst>
        </pc:spChg>
        <pc:spChg chg="add mod">
          <ac:chgData name="Maxim Root" userId="2addb94b-f682-4df8-a14d-4ae0935688fe" providerId="ADAL" clId="{4B804E0B-E2D6-47B6-8515-CE751360D626}" dt="2025-05-25T23:10:30.252" v="9076" actId="1076"/>
          <ac:spMkLst>
            <pc:docMk/>
            <pc:sldMk cId="735552414" sldId="302"/>
            <ac:spMk id="14" creationId="{258D26F8-7ECC-1011-7697-0046AAEA8845}"/>
          </ac:spMkLst>
        </pc:spChg>
        <pc:spChg chg="mod">
          <ac:chgData name="Maxim Root" userId="2addb94b-f682-4df8-a14d-4ae0935688fe" providerId="ADAL" clId="{4B804E0B-E2D6-47B6-8515-CE751360D626}" dt="2025-05-25T23:10:11.414" v="9075" actId="207"/>
          <ac:spMkLst>
            <pc:docMk/>
            <pc:sldMk cId="735552414" sldId="302"/>
            <ac:spMk id="15" creationId="{F67F1AE6-5307-C3C6-800B-66D9DC83B268}"/>
          </ac:spMkLst>
        </pc:spChg>
        <pc:spChg chg="add mod">
          <ac:chgData name="Maxim Root" userId="2addb94b-f682-4df8-a14d-4ae0935688fe" providerId="ADAL" clId="{4B804E0B-E2D6-47B6-8515-CE751360D626}" dt="2025-05-25T20:40:54.206" v="8115" actId="1076"/>
          <ac:spMkLst>
            <pc:docMk/>
            <pc:sldMk cId="735552414" sldId="302"/>
            <ac:spMk id="16" creationId="{0373E8D4-6155-86DE-4D6B-90F8CCF60603}"/>
          </ac:spMkLst>
        </pc:spChg>
        <pc:spChg chg="mod">
          <ac:chgData name="Maxim Root" userId="2addb94b-f682-4df8-a14d-4ae0935688fe" providerId="ADAL" clId="{4B804E0B-E2D6-47B6-8515-CE751360D626}" dt="2025-05-25T23:10:45.846" v="9077" actId="1076"/>
          <ac:spMkLst>
            <pc:docMk/>
            <pc:sldMk cId="735552414" sldId="302"/>
            <ac:spMk id="17" creationId="{42862C07-0092-ADDC-D45B-A74EC245CEC7}"/>
          </ac:spMkLst>
        </pc:spChg>
        <pc:spChg chg="mod">
          <ac:chgData name="Maxim Root" userId="2addb94b-f682-4df8-a14d-4ae0935688fe" providerId="ADAL" clId="{4B804E0B-E2D6-47B6-8515-CE751360D626}" dt="2025-05-25T20:40:47.478" v="8114" actId="1076"/>
          <ac:spMkLst>
            <pc:docMk/>
            <pc:sldMk cId="735552414" sldId="302"/>
            <ac:spMk id="18" creationId="{A072BFBB-2C92-CFE9-8603-FBD6A4CE4D25}"/>
          </ac:spMkLst>
        </pc:spChg>
        <pc:spChg chg="add mod">
          <ac:chgData name="Maxim Root" userId="2addb94b-f682-4df8-a14d-4ae0935688fe" providerId="ADAL" clId="{4B804E0B-E2D6-47B6-8515-CE751360D626}" dt="2025-05-25T18:45:33.278" v="6715" actId="1076"/>
          <ac:spMkLst>
            <pc:docMk/>
            <pc:sldMk cId="735552414" sldId="302"/>
            <ac:spMk id="19" creationId="{C08F4480-B400-C982-547F-66B9EDED229C}"/>
          </ac:spMkLst>
        </pc:spChg>
        <pc:spChg chg="add mod ord">
          <ac:chgData name="Maxim Root" userId="2addb94b-f682-4df8-a14d-4ae0935688fe" providerId="ADAL" clId="{4B804E0B-E2D6-47B6-8515-CE751360D626}" dt="2025-05-25T18:39:47.788" v="6649" actId="164"/>
          <ac:spMkLst>
            <pc:docMk/>
            <pc:sldMk cId="735552414" sldId="302"/>
            <ac:spMk id="20" creationId="{89E94589-B6F7-47DA-3E1F-A62D310349C1}"/>
          </ac:spMkLst>
        </pc:spChg>
        <pc:spChg chg="add mod">
          <ac:chgData name="Maxim Root" userId="2addb94b-f682-4df8-a14d-4ae0935688fe" providerId="ADAL" clId="{4B804E0B-E2D6-47B6-8515-CE751360D626}" dt="2025-05-25T18:39:47.788" v="6649" actId="164"/>
          <ac:spMkLst>
            <pc:docMk/>
            <pc:sldMk cId="735552414" sldId="302"/>
            <ac:spMk id="21" creationId="{2C045BF5-0531-8A54-C9BF-8C009B32F0B9}"/>
          </ac:spMkLst>
        </pc:spChg>
        <pc:spChg chg="add mod">
          <ac:chgData name="Maxim Root" userId="2addb94b-f682-4df8-a14d-4ae0935688fe" providerId="ADAL" clId="{4B804E0B-E2D6-47B6-8515-CE751360D626}" dt="2025-05-25T20:40:54.206" v="8115" actId="1076"/>
          <ac:spMkLst>
            <pc:docMk/>
            <pc:sldMk cId="735552414" sldId="302"/>
            <ac:spMk id="23" creationId="{91E75059-F736-5D55-46D0-57C074C06B67}"/>
          </ac:spMkLst>
        </pc:spChg>
        <pc:spChg chg="add mod">
          <ac:chgData name="Maxim Root" userId="2addb94b-f682-4df8-a14d-4ae0935688fe" providerId="ADAL" clId="{4B804E0B-E2D6-47B6-8515-CE751360D626}" dt="2025-05-25T20:41:44.020" v="8118" actId="1076"/>
          <ac:spMkLst>
            <pc:docMk/>
            <pc:sldMk cId="735552414" sldId="302"/>
            <ac:spMk id="24" creationId="{B09E03D0-A68B-7646-67DF-BBEC3D2F492B}"/>
          </ac:spMkLst>
        </pc:spChg>
        <pc:spChg chg="add del mod">
          <ac:chgData name="Maxim Root" userId="2addb94b-f682-4df8-a14d-4ae0935688fe" providerId="ADAL" clId="{4B804E0B-E2D6-47B6-8515-CE751360D626}" dt="2025-05-25T18:30:14.838" v="6510"/>
          <ac:spMkLst>
            <pc:docMk/>
            <pc:sldMk cId="735552414" sldId="302"/>
            <ac:spMk id="26" creationId="{A2298FD4-2C95-C9A8-0DA1-AD1151B9E3E3}"/>
          </ac:spMkLst>
        </pc:spChg>
        <pc:spChg chg="add del mod">
          <ac:chgData name="Maxim Root" userId="2addb94b-f682-4df8-a14d-4ae0935688fe" providerId="ADAL" clId="{4B804E0B-E2D6-47B6-8515-CE751360D626}" dt="2025-05-25T23:10:30.252" v="9076" actId="1076"/>
          <ac:spMkLst>
            <pc:docMk/>
            <pc:sldMk cId="735552414" sldId="302"/>
            <ac:spMk id="27" creationId="{46884B3A-1D55-BAF4-C2E6-F01A33111AE4}"/>
          </ac:spMkLst>
        </pc:spChg>
        <pc:spChg chg="add del mod">
          <ac:chgData name="Maxim Root" userId="2addb94b-f682-4df8-a14d-4ae0935688fe" providerId="ADAL" clId="{4B804E0B-E2D6-47B6-8515-CE751360D626}" dt="2025-05-25T18:33:24.908" v="6548"/>
          <ac:spMkLst>
            <pc:docMk/>
            <pc:sldMk cId="735552414" sldId="302"/>
            <ac:spMk id="28" creationId="{B5F0BE27-6CA0-4CBB-4E4D-2EAB11467B00}"/>
          </ac:spMkLst>
        </pc:spChg>
        <pc:spChg chg="add mod">
          <ac:chgData name="Maxim Root" userId="2addb94b-f682-4df8-a14d-4ae0935688fe" providerId="ADAL" clId="{4B804E0B-E2D6-47B6-8515-CE751360D626}" dt="2025-05-25T18:42:32.744" v="6676" actId="1076"/>
          <ac:spMkLst>
            <pc:docMk/>
            <pc:sldMk cId="735552414" sldId="302"/>
            <ac:spMk id="29" creationId="{5A3AC491-12C4-7EB3-C806-78BA79FAFB19}"/>
          </ac:spMkLst>
        </pc:spChg>
        <pc:spChg chg="add mod">
          <ac:chgData name="Maxim Root" userId="2addb94b-f682-4df8-a14d-4ae0935688fe" providerId="ADAL" clId="{4B804E0B-E2D6-47B6-8515-CE751360D626}" dt="2025-05-25T20:41:09.048" v="8116" actId="1076"/>
          <ac:spMkLst>
            <pc:docMk/>
            <pc:sldMk cId="735552414" sldId="302"/>
            <ac:spMk id="31" creationId="{DF6FC811-4652-6221-DE4B-62EB0B7048D8}"/>
          </ac:spMkLst>
        </pc:spChg>
        <pc:spChg chg="add del mod">
          <ac:chgData name="Maxim Root" userId="2addb94b-f682-4df8-a14d-4ae0935688fe" providerId="ADAL" clId="{4B804E0B-E2D6-47B6-8515-CE751360D626}" dt="2025-05-25T18:33:36.973" v="6552" actId="478"/>
          <ac:spMkLst>
            <pc:docMk/>
            <pc:sldMk cId="735552414" sldId="302"/>
            <ac:spMk id="34" creationId="{A04EE37C-6E83-14A7-C527-3AD83AD7F002}"/>
          </ac:spMkLst>
        </pc:spChg>
        <pc:spChg chg="add mod">
          <ac:chgData name="Maxim Root" userId="2addb94b-f682-4df8-a14d-4ae0935688fe" providerId="ADAL" clId="{4B804E0B-E2D6-47B6-8515-CE751360D626}" dt="2025-05-25T20:41:09.048" v="8116" actId="1076"/>
          <ac:spMkLst>
            <pc:docMk/>
            <pc:sldMk cId="735552414" sldId="302"/>
            <ac:spMk id="35" creationId="{1FC81737-FEB0-B9B2-4F14-76D96F101659}"/>
          </ac:spMkLst>
        </pc:spChg>
        <pc:spChg chg="add mod">
          <ac:chgData name="Maxim Root" userId="2addb94b-f682-4df8-a14d-4ae0935688fe" providerId="ADAL" clId="{4B804E0B-E2D6-47B6-8515-CE751360D626}" dt="2025-05-25T20:41:09.048" v="8116" actId="1076"/>
          <ac:spMkLst>
            <pc:docMk/>
            <pc:sldMk cId="735552414" sldId="302"/>
            <ac:spMk id="36" creationId="{5B635147-A234-9F5C-BC3F-2EFD2FBA9BE1}"/>
          </ac:spMkLst>
        </pc:spChg>
        <pc:spChg chg="add del mod">
          <ac:chgData name="Maxim Root" userId="2addb94b-f682-4df8-a14d-4ae0935688fe" providerId="ADAL" clId="{4B804E0B-E2D6-47B6-8515-CE751360D626}" dt="2025-05-25T18:35:15.144" v="6582" actId="478"/>
          <ac:spMkLst>
            <pc:docMk/>
            <pc:sldMk cId="735552414" sldId="302"/>
            <ac:spMk id="37" creationId="{347F0F83-9299-4394-E39A-8BC3E0D9495A}"/>
          </ac:spMkLst>
        </pc:spChg>
        <pc:spChg chg="add mod">
          <ac:chgData name="Maxim Root" userId="2addb94b-f682-4df8-a14d-4ae0935688fe" providerId="ADAL" clId="{4B804E0B-E2D6-47B6-8515-CE751360D626}" dt="2025-05-25T18:45:21.555" v="6714" actId="1076"/>
          <ac:spMkLst>
            <pc:docMk/>
            <pc:sldMk cId="735552414" sldId="302"/>
            <ac:spMk id="38" creationId="{2BF6E63E-2BB9-78A8-EE97-9C291D3795F1}"/>
          </ac:spMkLst>
        </pc:spChg>
        <pc:spChg chg="add del mod">
          <ac:chgData name="Maxim Root" userId="2addb94b-f682-4df8-a14d-4ae0935688fe" providerId="ADAL" clId="{4B804E0B-E2D6-47B6-8515-CE751360D626}" dt="2025-05-25T18:34:37.625" v="6569"/>
          <ac:spMkLst>
            <pc:docMk/>
            <pc:sldMk cId="735552414" sldId="302"/>
            <ac:spMk id="39" creationId="{E6A0ACC3-1807-D978-7984-8D12C7A5B2E7}"/>
          </ac:spMkLst>
        </pc:spChg>
        <pc:grpChg chg="add mod">
          <ac:chgData name="Maxim Root" userId="2addb94b-f682-4df8-a14d-4ae0935688fe" providerId="ADAL" clId="{4B804E0B-E2D6-47B6-8515-CE751360D626}" dt="2025-05-25T20:41:17.313" v="8117" actId="1076"/>
          <ac:grpSpMkLst>
            <pc:docMk/>
            <pc:sldMk cId="735552414" sldId="302"/>
            <ac:grpSpMk id="25" creationId="{F180B9D0-7721-137C-5FF7-91502B13FEFA}"/>
          </ac:grpSpMkLst>
        </pc:grpChg>
        <pc:cxnChg chg="del mod">
          <ac:chgData name="Maxim Root" userId="2addb94b-f682-4df8-a14d-4ae0935688fe" providerId="ADAL" clId="{4B804E0B-E2D6-47B6-8515-CE751360D626}" dt="2025-05-25T18:37:01.685" v="6601" actId="478"/>
          <ac:cxnSpMkLst>
            <pc:docMk/>
            <pc:sldMk cId="735552414" sldId="302"/>
            <ac:cxnSpMk id="6" creationId="{9C6E714F-5F5D-C123-A5AF-D2C14FAC242A}"/>
          </ac:cxnSpMkLst>
        </pc:cxnChg>
        <pc:cxnChg chg="add mod">
          <ac:chgData name="Maxim Root" userId="2addb94b-f682-4df8-a14d-4ae0935688fe" providerId="ADAL" clId="{4B804E0B-E2D6-47B6-8515-CE751360D626}" dt="2025-05-25T20:40:47.478" v="8114" actId="1076"/>
          <ac:cxnSpMkLst>
            <pc:docMk/>
            <pc:sldMk cId="735552414" sldId="302"/>
            <ac:cxnSpMk id="9" creationId="{2D0F60CF-6242-5AB1-E4B1-B21F456C5F4E}"/>
          </ac:cxnSpMkLst>
        </pc:cxnChg>
        <pc:cxnChg chg="add mod">
          <ac:chgData name="Maxim Root" userId="2addb94b-f682-4df8-a14d-4ae0935688fe" providerId="ADAL" clId="{4B804E0B-E2D6-47B6-8515-CE751360D626}" dt="2025-05-25T18:39:47.788" v="6649" actId="164"/>
          <ac:cxnSpMkLst>
            <pc:docMk/>
            <pc:sldMk cId="735552414" sldId="302"/>
            <ac:cxnSpMk id="22" creationId="{E7E1E628-D2C7-2640-7C0C-9D3029D14281}"/>
          </ac:cxnSpMkLst>
        </pc:cxnChg>
        <pc:cxnChg chg="add mod ord">
          <ac:chgData name="Maxim Root" userId="2addb94b-f682-4df8-a14d-4ae0935688fe" providerId="ADAL" clId="{4B804E0B-E2D6-47B6-8515-CE751360D626}" dt="2025-05-25T23:10:30.252" v="9076" actId="1076"/>
          <ac:cxnSpMkLst>
            <pc:docMk/>
            <pc:sldMk cId="735552414" sldId="302"/>
            <ac:cxnSpMk id="30" creationId="{03F33223-1843-12A7-765D-1363B5E26958}"/>
          </ac:cxnSpMkLst>
        </pc:cxnChg>
      </pc:sldChg>
      <pc:sldChg chg="del">
        <pc:chgData name="Maxim Root" userId="2addb94b-f682-4df8-a14d-4ae0935688fe" providerId="ADAL" clId="{4B804E0B-E2D6-47B6-8515-CE751360D626}" dt="2025-05-25T19:18:24.787" v="6918" actId="47"/>
        <pc:sldMkLst>
          <pc:docMk/>
          <pc:sldMk cId="1141535620" sldId="303"/>
        </pc:sldMkLst>
      </pc:sldChg>
      <pc:sldChg chg="del">
        <pc:chgData name="Maxim Root" userId="2addb94b-f682-4df8-a14d-4ae0935688fe" providerId="ADAL" clId="{4B804E0B-E2D6-47B6-8515-CE751360D626}" dt="2025-05-25T19:18:30.863" v="6941" actId="47"/>
        <pc:sldMkLst>
          <pc:docMk/>
          <pc:sldMk cId="3205203113" sldId="304"/>
        </pc:sldMkLst>
      </pc:sldChg>
      <pc:sldChg chg="del">
        <pc:chgData name="Maxim Root" userId="2addb94b-f682-4df8-a14d-4ae0935688fe" providerId="ADAL" clId="{4B804E0B-E2D6-47B6-8515-CE751360D626}" dt="2025-05-25T19:18:24.236" v="6917" actId="47"/>
        <pc:sldMkLst>
          <pc:docMk/>
          <pc:sldMk cId="1979326455" sldId="305"/>
        </pc:sldMkLst>
      </pc:sldChg>
      <pc:sldChg chg="del">
        <pc:chgData name="Maxim Root" userId="2addb94b-f682-4df8-a14d-4ae0935688fe" providerId="ADAL" clId="{4B804E0B-E2D6-47B6-8515-CE751360D626}" dt="2025-05-25T19:18:24.999" v="6919" actId="47"/>
        <pc:sldMkLst>
          <pc:docMk/>
          <pc:sldMk cId="4208490901" sldId="306"/>
        </pc:sldMkLst>
      </pc:sldChg>
      <pc:sldChg chg="del">
        <pc:chgData name="Maxim Root" userId="2addb94b-f682-4df8-a14d-4ae0935688fe" providerId="ADAL" clId="{4B804E0B-E2D6-47B6-8515-CE751360D626}" dt="2025-05-25T19:18:25.293" v="6921" actId="47"/>
        <pc:sldMkLst>
          <pc:docMk/>
          <pc:sldMk cId="1273771415" sldId="307"/>
        </pc:sldMkLst>
      </pc:sldChg>
      <pc:sldChg chg="del">
        <pc:chgData name="Maxim Root" userId="2addb94b-f682-4df8-a14d-4ae0935688fe" providerId="ADAL" clId="{4B804E0B-E2D6-47B6-8515-CE751360D626}" dt="2025-05-25T19:18:26.666" v="6927" actId="47"/>
        <pc:sldMkLst>
          <pc:docMk/>
          <pc:sldMk cId="790850062" sldId="308"/>
        </pc:sldMkLst>
      </pc:sldChg>
      <pc:sldChg chg="del">
        <pc:chgData name="Maxim Root" userId="2addb94b-f682-4df8-a14d-4ae0935688fe" providerId="ADAL" clId="{4B804E0B-E2D6-47B6-8515-CE751360D626}" dt="2025-05-25T19:18:25.940" v="6924" actId="47"/>
        <pc:sldMkLst>
          <pc:docMk/>
          <pc:sldMk cId="3007385836" sldId="309"/>
        </pc:sldMkLst>
      </pc:sldChg>
      <pc:sldChg chg="del">
        <pc:chgData name="Maxim Root" userId="2addb94b-f682-4df8-a14d-4ae0935688fe" providerId="ADAL" clId="{4B804E0B-E2D6-47B6-8515-CE751360D626}" dt="2025-05-25T19:18:31.240" v="6942" actId="47"/>
        <pc:sldMkLst>
          <pc:docMk/>
          <pc:sldMk cId="3861368110" sldId="310"/>
        </pc:sldMkLst>
      </pc:sldChg>
      <pc:sldChg chg="del">
        <pc:chgData name="Maxim Root" userId="2addb94b-f682-4df8-a14d-4ae0935688fe" providerId="ADAL" clId="{4B804E0B-E2D6-47B6-8515-CE751360D626}" dt="2025-05-25T19:18:26.915" v="6928" actId="47"/>
        <pc:sldMkLst>
          <pc:docMk/>
          <pc:sldMk cId="486158219" sldId="311"/>
        </pc:sldMkLst>
      </pc:sldChg>
      <pc:sldChg chg="del">
        <pc:chgData name="Maxim Root" userId="2addb94b-f682-4df8-a14d-4ae0935688fe" providerId="ADAL" clId="{4B804E0B-E2D6-47B6-8515-CE751360D626}" dt="2025-05-25T19:18:27.136" v="6929" actId="47"/>
        <pc:sldMkLst>
          <pc:docMk/>
          <pc:sldMk cId="1473517474" sldId="312"/>
        </pc:sldMkLst>
      </pc:sldChg>
      <pc:sldChg chg="del">
        <pc:chgData name="Maxim Root" userId="2addb94b-f682-4df8-a14d-4ae0935688fe" providerId="ADAL" clId="{4B804E0B-E2D6-47B6-8515-CE751360D626}" dt="2025-05-25T19:18:25.674" v="6923" actId="47"/>
        <pc:sldMkLst>
          <pc:docMk/>
          <pc:sldMk cId="821404506" sldId="313"/>
        </pc:sldMkLst>
      </pc:sldChg>
      <pc:sldChg chg="del">
        <pc:chgData name="Maxim Root" userId="2addb94b-f682-4df8-a14d-4ae0935688fe" providerId="ADAL" clId="{4B804E0B-E2D6-47B6-8515-CE751360D626}" dt="2025-05-25T19:18:25.131" v="6920" actId="47"/>
        <pc:sldMkLst>
          <pc:docMk/>
          <pc:sldMk cId="3937372540" sldId="314"/>
        </pc:sldMkLst>
      </pc:sldChg>
      <pc:sldChg chg="del">
        <pc:chgData name="Maxim Root" userId="2addb94b-f682-4df8-a14d-4ae0935688fe" providerId="ADAL" clId="{4B804E0B-E2D6-47B6-8515-CE751360D626}" dt="2025-05-25T19:18:27.601" v="6931" actId="47"/>
        <pc:sldMkLst>
          <pc:docMk/>
          <pc:sldMk cId="3564115688" sldId="316"/>
        </pc:sldMkLst>
      </pc:sldChg>
      <pc:sldChg chg="del">
        <pc:chgData name="Maxim Root" userId="2addb94b-f682-4df8-a14d-4ae0935688fe" providerId="ADAL" clId="{4B804E0B-E2D6-47B6-8515-CE751360D626}" dt="2025-05-25T19:18:27.377" v="6930" actId="47"/>
        <pc:sldMkLst>
          <pc:docMk/>
          <pc:sldMk cId="396063180" sldId="317"/>
        </pc:sldMkLst>
      </pc:sldChg>
      <pc:sldChg chg="del">
        <pc:chgData name="Maxim Root" userId="2addb94b-f682-4df8-a14d-4ae0935688fe" providerId="ADAL" clId="{4B804E0B-E2D6-47B6-8515-CE751360D626}" dt="2025-05-25T19:18:28.263" v="6934" actId="47"/>
        <pc:sldMkLst>
          <pc:docMk/>
          <pc:sldMk cId="1993502459" sldId="318"/>
        </pc:sldMkLst>
      </pc:sldChg>
      <pc:sldChg chg="del">
        <pc:chgData name="Maxim Root" userId="2addb94b-f682-4df8-a14d-4ae0935688fe" providerId="ADAL" clId="{4B804E0B-E2D6-47B6-8515-CE751360D626}" dt="2025-05-25T19:18:31.840" v="6943" actId="47"/>
        <pc:sldMkLst>
          <pc:docMk/>
          <pc:sldMk cId="248924305" sldId="319"/>
        </pc:sldMkLst>
      </pc:sldChg>
      <pc:sldChg chg="del">
        <pc:chgData name="Maxim Root" userId="2addb94b-f682-4df8-a14d-4ae0935688fe" providerId="ADAL" clId="{4B804E0B-E2D6-47B6-8515-CE751360D626}" dt="2025-05-25T19:18:30.035" v="6939" actId="47"/>
        <pc:sldMkLst>
          <pc:docMk/>
          <pc:sldMk cId="3486820944" sldId="321"/>
        </pc:sldMkLst>
      </pc:sldChg>
      <pc:sldChg chg="del">
        <pc:chgData name="Maxim Root" userId="2addb94b-f682-4df8-a14d-4ae0935688fe" providerId="ADAL" clId="{4B804E0B-E2D6-47B6-8515-CE751360D626}" dt="2025-05-25T19:18:25.459" v="6922" actId="47"/>
        <pc:sldMkLst>
          <pc:docMk/>
          <pc:sldMk cId="1111758177" sldId="323"/>
        </pc:sldMkLst>
      </pc:sldChg>
      <pc:sldChg chg="del">
        <pc:chgData name="Maxim Root" userId="2addb94b-f682-4df8-a14d-4ae0935688fe" providerId="ADAL" clId="{4B804E0B-E2D6-47B6-8515-CE751360D626}" dt="2025-05-25T19:18:26.480" v="6926" actId="47"/>
        <pc:sldMkLst>
          <pc:docMk/>
          <pc:sldMk cId="256248100" sldId="324"/>
        </pc:sldMkLst>
      </pc:sldChg>
      <pc:sldChg chg="addSp delSp modSp mod">
        <pc:chgData name="Maxim Root" userId="2addb94b-f682-4df8-a14d-4ae0935688fe" providerId="ADAL" clId="{4B804E0B-E2D6-47B6-8515-CE751360D626}" dt="2025-05-25T23:09:29.566" v="9073" actId="948"/>
        <pc:sldMkLst>
          <pc:docMk/>
          <pc:sldMk cId="1950314970" sldId="325"/>
        </pc:sldMkLst>
        <pc:spChg chg="add del mod">
          <ac:chgData name="Maxim Root" userId="2addb94b-f682-4df8-a14d-4ae0935688fe" providerId="ADAL" clId="{4B804E0B-E2D6-47B6-8515-CE751360D626}" dt="2025-05-25T23:09:29.566" v="9073" actId="948"/>
          <ac:spMkLst>
            <pc:docMk/>
            <pc:sldMk cId="1950314970" sldId="325"/>
            <ac:spMk id="5" creationId="{E53DE4C7-6147-D550-815A-AB9FA56C522E}"/>
          </ac:spMkLst>
        </pc:spChg>
        <pc:picChg chg="add mod">
          <ac:chgData name="Maxim Root" userId="2addb94b-f682-4df8-a14d-4ae0935688fe" providerId="ADAL" clId="{4B804E0B-E2D6-47B6-8515-CE751360D626}" dt="2025-05-25T01:54:44.691" v="6113" actId="1076"/>
          <ac:picMkLst>
            <pc:docMk/>
            <pc:sldMk cId="1950314970" sldId="325"/>
            <ac:picMk id="9" creationId="{77E95A69-75E7-9D17-8BC7-09FB2383972D}"/>
          </ac:picMkLst>
        </pc:picChg>
      </pc:sldChg>
      <pc:sldChg chg="del">
        <pc:chgData name="Maxim Root" userId="2addb94b-f682-4df8-a14d-4ae0935688fe" providerId="ADAL" clId="{4B804E0B-E2D6-47B6-8515-CE751360D626}" dt="2025-05-25T19:18:26.185" v="6925" actId="47"/>
        <pc:sldMkLst>
          <pc:docMk/>
          <pc:sldMk cId="3540670244" sldId="326"/>
        </pc:sldMkLst>
      </pc:sldChg>
      <pc:sldChg chg="del">
        <pc:chgData name="Maxim Root" userId="2addb94b-f682-4df8-a14d-4ae0935688fe" providerId="ADAL" clId="{4B804E0B-E2D6-47B6-8515-CE751360D626}" dt="2025-05-25T19:18:27.873" v="6932" actId="47"/>
        <pc:sldMkLst>
          <pc:docMk/>
          <pc:sldMk cId="491690905" sldId="333"/>
        </pc:sldMkLst>
      </pc:sldChg>
      <pc:sldChg chg="del">
        <pc:chgData name="Maxim Root" userId="2addb94b-f682-4df8-a14d-4ae0935688fe" providerId="ADAL" clId="{4B804E0B-E2D6-47B6-8515-CE751360D626}" dt="2025-05-25T19:18:28.772" v="6936" actId="47"/>
        <pc:sldMkLst>
          <pc:docMk/>
          <pc:sldMk cId="2806550700" sldId="335"/>
        </pc:sldMkLst>
      </pc:sldChg>
      <pc:sldChg chg="del">
        <pc:chgData name="Maxim Root" userId="2addb94b-f682-4df8-a14d-4ae0935688fe" providerId="ADAL" clId="{4B804E0B-E2D6-47B6-8515-CE751360D626}" dt="2025-05-25T19:18:29.622" v="6938" actId="47"/>
        <pc:sldMkLst>
          <pc:docMk/>
          <pc:sldMk cId="513766509" sldId="338"/>
        </pc:sldMkLst>
      </pc:sldChg>
      <pc:sldChg chg="del">
        <pc:chgData name="Maxim Root" userId="2addb94b-f682-4df8-a14d-4ae0935688fe" providerId="ADAL" clId="{4B804E0B-E2D6-47B6-8515-CE751360D626}" dt="2025-05-25T19:18:29.199" v="6937" actId="47"/>
        <pc:sldMkLst>
          <pc:docMk/>
          <pc:sldMk cId="945794475" sldId="339"/>
        </pc:sldMkLst>
      </pc:sldChg>
      <pc:sldChg chg="del">
        <pc:chgData name="Maxim Root" userId="2addb94b-f682-4df8-a14d-4ae0935688fe" providerId="ADAL" clId="{4B804E0B-E2D6-47B6-8515-CE751360D626}" dt="2025-05-25T19:18:28.072" v="6933" actId="47"/>
        <pc:sldMkLst>
          <pc:docMk/>
          <pc:sldMk cId="2654793864" sldId="341"/>
        </pc:sldMkLst>
      </pc:sldChg>
      <pc:sldChg chg="del">
        <pc:chgData name="Maxim Root" userId="2addb94b-f682-4df8-a14d-4ae0935688fe" providerId="ADAL" clId="{4B804E0B-E2D6-47B6-8515-CE751360D626}" dt="2025-05-25T19:18:28.512" v="6935" actId="47"/>
        <pc:sldMkLst>
          <pc:docMk/>
          <pc:sldMk cId="3647337723" sldId="343"/>
        </pc:sldMkLst>
      </pc:sldChg>
      <pc:sldChg chg="del">
        <pc:chgData name="Maxim Root" userId="2addb94b-f682-4df8-a14d-4ae0935688fe" providerId="ADAL" clId="{4B804E0B-E2D6-47B6-8515-CE751360D626}" dt="2025-05-25T19:18:30.450" v="6940" actId="47"/>
        <pc:sldMkLst>
          <pc:docMk/>
          <pc:sldMk cId="335835841" sldId="344"/>
        </pc:sldMkLst>
      </pc:sldChg>
      <pc:sldChg chg="addSp delSp modSp mod">
        <pc:chgData name="Maxim Root" userId="2addb94b-f682-4df8-a14d-4ae0935688fe" providerId="ADAL" clId="{4B804E0B-E2D6-47B6-8515-CE751360D626}" dt="2025-05-25T19:06:22.508" v="6902" actId="2710"/>
        <pc:sldMkLst>
          <pc:docMk/>
          <pc:sldMk cId="609028428" sldId="345"/>
        </pc:sldMkLst>
        <pc:spChg chg="mod">
          <ac:chgData name="Maxim Root" userId="2addb94b-f682-4df8-a14d-4ae0935688fe" providerId="ADAL" clId="{4B804E0B-E2D6-47B6-8515-CE751360D626}" dt="2025-05-22T20:14:47.840" v="1296" actId="20577"/>
          <ac:spMkLst>
            <pc:docMk/>
            <pc:sldMk cId="609028428" sldId="345"/>
            <ac:spMk id="2" creationId="{0A4BDDE5-091E-87B2-BDE0-48CF1968404D}"/>
          </ac:spMkLst>
        </pc:spChg>
        <pc:spChg chg="mod">
          <ac:chgData name="Maxim Root" userId="2addb94b-f682-4df8-a14d-4ae0935688fe" providerId="ADAL" clId="{4B804E0B-E2D6-47B6-8515-CE751360D626}" dt="2025-05-23T23:52:43.132" v="3730" actId="20577"/>
          <ac:spMkLst>
            <pc:docMk/>
            <pc:sldMk cId="609028428" sldId="345"/>
            <ac:spMk id="4" creationId="{FAB8631C-4242-0B4E-FC22-3B5795F72978}"/>
          </ac:spMkLst>
        </pc:spChg>
        <pc:spChg chg="add mod">
          <ac:chgData name="Maxim Root" userId="2addb94b-f682-4df8-a14d-4ae0935688fe" providerId="ADAL" clId="{4B804E0B-E2D6-47B6-8515-CE751360D626}" dt="2025-05-24T16:52:40.575" v="4108" actId="1076"/>
          <ac:spMkLst>
            <pc:docMk/>
            <pc:sldMk cId="609028428" sldId="345"/>
            <ac:spMk id="5" creationId="{0EB25007-8B96-06D5-02F1-983E952A28CE}"/>
          </ac:spMkLst>
        </pc:spChg>
        <pc:graphicFrameChg chg="mod modGraphic">
          <ac:chgData name="Maxim Root" userId="2addb94b-f682-4df8-a14d-4ae0935688fe" providerId="ADAL" clId="{4B804E0B-E2D6-47B6-8515-CE751360D626}" dt="2025-05-25T19:06:22.508" v="6902" actId="2710"/>
          <ac:graphicFrameMkLst>
            <pc:docMk/>
            <pc:sldMk cId="609028428" sldId="345"/>
            <ac:graphicFrameMk id="8" creationId="{8EB97D7A-F725-8558-1965-8B1F55FB92EB}"/>
          </ac:graphicFrameMkLst>
        </pc:graphicFrameChg>
      </pc:sldChg>
      <pc:sldChg chg="addSp delSp modSp mod modAnim">
        <pc:chgData name="Maxim Root" userId="2addb94b-f682-4df8-a14d-4ae0935688fe" providerId="ADAL" clId="{4B804E0B-E2D6-47B6-8515-CE751360D626}" dt="2025-05-26T00:30:55.350" v="9463" actId="14100"/>
        <pc:sldMkLst>
          <pc:docMk/>
          <pc:sldMk cId="3730534086" sldId="346"/>
        </pc:sldMkLst>
        <pc:spChg chg="mod">
          <ac:chgData name="Maxim Root" userId="2addb94b-f682-4df8-a14d-4ae0935688fe" providerId="ADAL" clId="{4B804E0B-E2D6-47B6-8515-CE751360D626}" dt="2025-05-22T20:14:59.532" v="1315" actId="20577"/>
          <ac:spMkLst>
            <pc:docMk/>
            <pc:sldMk cId="3730534086" sldId="346"/>
            <ac:spMk id="2" creationId="{9C0CF099-D4AA-CDC7-6327-20D24539124C}"/>
          </ac:spMkLst>
        </pc:spChg>
        <pc:spChg chg="mod">
          <ac:chgData name="Maxim Root" userId="2addb94b-f682-4df8-a14d-4ae0935688fe" providerId="ADAL" clId="{4B804E0B-E2D6-47B6-8515-CE751360D626}" dt="2025-05-23T23:53:55.418" v="3732" actId="20577"/>
          <ac:spMkLst>
            <pc:docMk/>
            <pc:sldMk cId="3730534086" sldId="346"/>
            <ac:spMk id="4" creationId="{24A396FA-4355-0E02-7A7A-7FC2680D651C}"/>
          </ac:spMkLst>
        </pc:spChg>
        <pc:spChg chg="mod ord">
          <ac:chgData name="Maxim Root" userId="2addb94b-f682-4df8-a14d-4ae0935688fe" providerId="ADAL" clId="{4B804E0B-E2D6-47B6-8515-CE751360D626}" dt="2025-05-24T16:54:10.398" v="4124" actId="14100"/>
          <ac:spMkLst>
            <pc:docMk/>
            <pc:sldMk cId="3730534086" sldId="346"/>
            <ac:spMk id="5" creationId="{B2D86CA8-8F92-114A-6169-20F016E9DEA0}"/>
          </ac:spMkLst>
        </pc:spChg>
        <pc:spChg chg="mod">
          <ac:chgData name="Maxim Root" userId="2addb94b-f682-4df8-a14d-4ae0935688fe" providerId="ADAL" clId="{4B804E0B-E2D6-47B6-8515-CE751360D626}" dt="2025-05-26T00:28:39.720" v="9450" actId="207"/>
          <ac:spMkLst>
            <pc:docMk/>
            <pc:sldMk cId="3730534086" sldId="346"/>
            <ac:spMk id="6" creationId="{68EC8C59-ABF4-0B73-E445-0202CDECECDD}"/>
          </ac:spMkLst>
        </pc:spChg>
        <pc:spChg chg="add mod ord">
          <ac:chgData name="Maxim Root" userId="2addb94b-f682-4df8-a14d-4ae0935688fe" providerId="ADAL" clId="{4B804E0B-E2D6-47B6-8515-CE751360D626}" dt="2025-05-24T16:52:56.492" v="4111" actId="167"/>
          <ac:spMkLst>
            <pc:docMk/>
            <pc:sldMk cId="3730534086" sldId="346"/>
            <ac:spMk id="7" creationId="{4FA124D8-2275-B2C0-9035-FFBF2011BA94}"/>
          </ac:spMkLst>
        </pc:spChg>
        <pc:spChg chg="mod">
          <ac:chgData name="Maxim Root" userId="2addb94b-f682-4df8-a14d-4ae0935688fe" providerId="ADAL" clId="{4B804E0B-E2D6-47B6-8515-CE751360D626}" dt="2025-05-26T00:29:46.670" v="9456" actId="14100"/>
          <ac:spMkLst>
            <pc:docMk/>
            <pc:sldMk cId="3730534086" sldId="346"/>
            <ac:spMk id="9" creationId="{77CB9E2A-2085-C2CE-E4AD-F2DB00B29D71}"/>
          </ac:spMkLst>
        </pc:spChg>
        <pc:spChg chg="mod">
          <ac:chgData name="Maxim Root" userId="2addb94b-f682-4df8-a14d-4ae0935688fe" providerId="ADAL" clId="{4B804E0B-E2D6-47B6-8515-CE751360D626}" dt="2025-05-26T00:30:55.350" v="9463" actId="14100"/>
          <ac:spMkLst>
            <pc:docMk/>
            <pc:sldMk cId="3730534086" sldId="346"/>
            <ac:spMk id="12" creationId="{FD2D3531-2075-AEAB-83A0-5AD8E4000E1D}"/>
          </ac:spMkLst>
        </pc:spChg>
      </pc:sldChg>
      <pc:sldChg chg="addSp delSp modSp new mod delAnim modAnim">
        <pc:chgData name="Maxim Root" userId="2addb94b-f682-4df8-a14d-4ae0935688fe" providerId="ADAL" clId="{4B804E0B-E2D6-47B6-8515-CE751360D626}" dt="2025-05-26T00:32:02.999" v="9464" actId="1076"/>
        <pc:sldMkLst>
          <pc:docMk/>
          <pc:sldMk cId="514855070" sldId="347"/>
        </pc:sldMkLst>
        <pc:spChg chg="mod">
          <ac:chgData name="Maxim Root" userId="2addb94b-f682-4df8-a14d-4ae0935688fe" providerId="ADAL" clId="{4B804E0B-E2D6-47B6-8515-CE751360D626}" dt="2025-05-25T20:05:41.090" v="7794" actId="14100"/>
          <ac:spMkLst>
            <pc:docMk/>
            <pc:sldMk cId="514855070" sldId="347"/>
            <ac:spMk id="2" creationId="{8DEAFA0A-E78C-CFF1-D3B4-4416F3F7861C}"/>
          </ac:spMkLst>
        </pc:spChg>
        <pc:spChg chg="mod">
          <ac:chgData name="Maxim Root" userId="2addb94b-f682-4df8-a14d-4ae0935688fe" providerId="ADAL" clId="{4B804E0B-E2D6-47B6-8515-CE751360D626}" dt="2025-05-23T23:53:58.522" v="3734" actId="20577"/>
          <ac:spMkLst>
            <pc:docMk/>
            <pc:sldMk cId="514855070" sldId="347"/>
            <ac:spMk id="4" creationId="{9C79797D-9E4B-F9BE-47FC-F02F78D30439}"/>
          </ac:spMkLst>
        </pc:spChg>
        <pc:spChg chg="add mod ord">
          <ac:chgData name="Maxim Root" userId="2addb94b-f682-4df8-a14d-4ae0935688fe" providerId="ADAL" clId="{4B804E0B-E2D6-47B6-8515-CE751360D626}" dt="2025-05-25T20:49:26.896" v="8156" actId="14100"/>
          <ac:spMkLst>
            <pc:docMk/>
            <pc:sldMk cId="514855070" sldId="347"/>
            <ac:spMk id="5" creationId="{C108B5D4-6B85-A69B-8CEB-E69A2E8F6150}"/>
          </ac:spMkLst>
        </pc:spChg>
        <pc:spChg chg="add mod">
          <ac:chgData name="Maxim Root" userId="2addb94b-f682-4df8-a14d-4ae0935688fe" providerId="ADAL" clId="{4B804E0B-E2D6-47B6-8515-CE751360D626}" dt="2025-05-25T20:24:16.728" v="7945" actId="113"/>
          <ac:spMkLst>
            <pc:docMk/>
            <pc:sldMk cId="514855070" sldId="347"/>
            <ac:spMk id="7" creationId="{7F8004AF-BE6A-9083-00D0-1AE97852F3EE}"/>
          </ac:spMkLst>
        </pc:spChg>
        <pc:spChg chg="add mod">
          <ac:chgData name="Maxim Root" userId="2addb94b-f682-4df8-a14d-4ae0935688fe" providerId="ADAL" clId="{4B804E0B-E2D6-47B6-8515-CE751360D626}" dt="2025-05-25T20:24:20.602" v="7946" actId="113"/>
          <ac:spMkLst>
            <pc:docMk/>
            <pc:sldMk cId="514855070" sldId="347"/>
            <ac:spMk id="8" creationId="{32EE496F-4A72-5878-A080-56C3B2E4EDCC}"/>
          </ac:spMkLst>
        </pc:spChg>
        <pc:spChg chg="add mod">
          <ac:chgData name="Maxim Root" userId="2addb94b-f682-4df8-a14d-4ae0935688fe" providerId="ADAL" clId="{4B804E0B-E2D6-47B6-8515-CE751360D626}" dt="2025-05-25T23:15:46.745" v="9102" actId="20577"/>
          <ac:spMkLst>
            <pc:docMk/>
            <pc:sldMk cId="514855070" sldId="347"/>
            <ac:spMk id="9" creationId="{5238B3D3-65B4-358E-B797-D6D4830AB415}"/>
          </ac:spMkLst>
        </pc:spChg>
        <pc:spChg chg="add del mod">
          <ac:chgData name="Maxim Root" userId="2addb94b-f682-4df8-a14d-4ae0935688fe" providerId="ADAL" clId="{4B804E0B-E2D6-47B6-8515-CE751360D626}" dt="2025-05-25T20:03:51.329" v="7754" actId="21"/>
          <ac:spMkLst>
            <pc:docMk/>
            <pc:sldMk cId="514855070" sldId="347"/>
            <ac:spMk id="11" creationId="{0DBA7830-73E2-01D7-F093-2FD0B46A29F4}"/>
          </ac:spMkLst>
        </pc:spChg>
        <pc:spChg chg="add del mod">
          <ac:chgData name="Maxim Root" userId="2addb94b-f682-4df8-a14d-4ae0935688fe" providerId="ADAL" clId="{4B804E0B-E2D6-47B6-8515-CE751360D626}" dt="2025-05-25T20:03:51.329" v="7754" actId="21"/>
          <ac:spMkLst>
            <pc:docMk/>
            <pc:sldMk cId="514855070" sldId="347"/>
            <ac:spMk id="12" creationId="{49DB6B1E-286E-CA45-FB9D-74AE95838BAD}"/>
          </ac:spMkLst>
        </pc:spChg>
        <pc:spChg chg="add mod">
          <ac:chgData name="Maxim Root" userId="2addb94b-f682-4df8-a14d-4ae0935688fe" providerId="ADAL" clId="{4B804E0B-E2D6-47B6-8515-CE751360D626}" dt="2025-05-25T20:05:59.372" v="7798" actId="115"/>
          <ac:spMkLst>
            <pc:docMk/>
            <pc:sldMk cId="514855070" sldId="347"/>
            <ac:spMk id="13" creationId="{A5AA0F82-B085-6FAF-AE6F-EE482F6FEB99}"/>
          </ac:spMkLst>
        </pc:spChg>
        <pc:spChg chg="add mod">
          <ac:chgData name="Maxim Root" userId="2addb94b-f682-4df8-a14d-4ae0935688fe" providerId="ADAL" clId="{4B804E0B-E2D6-47B6-8515-CE751360D626}" dt="2025-05-25T23:16:18.482" v="9108" actId="20577"/>
          <ac:spMkLst>
            <pc:docMk/>
            <pc:sldMk cId="514855070" sldId="347"/>
            <ac:spMk id="14" creationId="{8F779D65-487F-2E72-6DBD-8FD9837048AF}"/>
          </ac:spMkLst>
        </pc:spChg>
        <pc:spChg chg="add del mod ord">
          <ac:chgData name="Maxim Root" userId="2addb94b-f682-4df8-a14d-4ae0935688fe" providerId="ADAL" clId="{4B804E0B-E2D6-47B6-8515-CE751360D626}" dt="2025-05-25T21:27:44.445" v="8506" actId="21"/>
          <ac:spMkLst>
            <pc:docMk/>
            <pc:sldMk cId="514855070" sldId="347"/>
            <ac:spMk id="16" creationId="{64E7C1F5-1AEE-5E21-C0CA-6227CDF8EA6C}"/>
          </ac:spMkLst>
        </pc:spChg>
        <pc:spChg chg="add mod">
          <ac:chgData name="Maxim Root" userId="2addb94b-f682-4df8-a14d-4ae0935688fe" providerId="ADAL" clId="{4B804E0B-E2D6-47B6-8515-CE751360D626}" dt="2025-05-26T00:32:02.999" v="9464" actId="1076"/>
          <ac:spMkLst>
            <pc:docMk/>
            <pc:sldMk cId="514855070" sldId="347"/>
            <ac:spMk id="17" creationId="{0DBA7830-73E2-01D7-F093-2FD0B46A29F4}"/>
          </ac:spMkLst>
        </pc:spChg>
        <pc:spChg chg="add mod">
          <ac:chgData name="Maxim Root" userId="2addb94b-f682-4df8-a14d-4ae0935688fe" providerId="ADAL" clId="{4B804E0B-E2D6-47B6-8515-CE751360D626}" dt="2025-05-25T20:46:23.651" v="8130" actId="1076"/>
          <ac:spMkLst>
            <pc:docMk/>
            <pc:sldMk cId="514855070" sldId="347"/>
            <ac:spMk id="18" creationId="{49DB6B1E-286E-CA45-FB9D-74AE95838BAD}"/>
          </ac:spMkLst>
        </pc:spChg>
        <pc:spChg chg="mod">
          <ac:chgData name="Maxim Root" userId="2addb94b-f682-4df8-a14d-4ae0935688fe" providerId="ADAL" clId="{4B804E0B-E2D6-47B6-8515-CE751360D626}" dt="2025-05-25T20:16:36.613" v="7851"/>
          <ac:spMkLst>
            <pc:docMk/>
            <pc:sldMk cId="514855070" sldId="347"/>
            <ac:spMk id="22" creationId="{540954BA-802E-7D42-0716-CC391975AE80}"/>
          </ac:spMkLst>
        </pc:spChg>
        <pc:spChg chg="mod">
          <ac:chgData name="Maxim Root" userId="2addb94b-f682-4df8-a14d-4ae0935688fe" providerId="ADAL" clId="{4B804E0B-E2D6-47B6-8515-CE751360D626}" dt="2025-05-25T20:16:36.613" v="7851"/>
          <ac:spMkLst>
            <pc:docMk/>
            <pc:sldMk cId="514855070" sldId="347"/>
            <ac:spMk id="23" creationId="{C8916603-DFFC-77B0-1EF0-ABDADC2BC776}"/>
          </ac:spMkLst>
        </pc:spChg>
        <pc:spChg chg="mod">
          <ac:chgData name="Maxim Root" userId="2addb94b-f682-4df8-a14d-4ae0935688fe" providerId="ADAL" clId="{4B804E0B-E2D6-47B6-8515-CE751360D626}" dt="2025-05-25T20:16:44.001" v="7855"/>
          <ac:spMkLst>
            <pc:docMk/>
            <pc:sldMk cId="514855070" sldId="347"/>
            <ac:spMk id="26" creationId="{1FA9DF2C-A95F-A66D-DD96-3CD408493F06}"/>
          </ac:spMkLst>
        </pc:spChg>
        <pc:spChg chg="mod">
          <ac:chgData name="Maxim Root" userId="2addb94b-f682-4df8-a14d-4ae0935688fe" providerId="ADAL" clId="{4B804E0B-E2D6-47B6-8515-CE751360D626}" dt="2025-05-25T20:16:44.001" v="7855"/>
          <ac:spMkLst>
            <pc:docMk/>
            <pc:sldMk cId="514855070" sldId="347"/>
            <ac:spMk id="29" creationId="{540954BA-802E-7D42-0716-CC391975AE80}"/>
          </ac:spMkLst>
        </pc:spChg>
        <pc:spChg chg="mod">
          <ac:chgData name="Maxim Root" userId="2addb94b-f682-4df8-a14d-4ae0935688fe" providerId="ADAL" clId="{4B804E0B-E2D6-47B6-8515-CE751360D626}" dt="2025-05-25T20:16:44.001" v="7855"/>
          <ac:spMkLst>
            <pc:docMk/>
            <pc:sldMk cId="514855070" sldId="347"/>
            <ac:spMk id="30" creationId="{C8916603-DFFC-77B0-1EF0-ABDADC2BC776}"/>
          </ac:spMkLst>
        </pc:spChg>
        <pc:spChg chg="mod">
          <ac:chgData name="Maxim Root" userId="2addb94b-f682-4df8-a14d-4ae0935688fe" providerId="ADAL" clId="{4B804E0B-E2D6-47B6-8515-CE751360D626}" dt="2025-05-25T20:16:44.001" v="7855"/>
          <ac:spMkLst>
            <pc:docMk/>
            <pc:sldMk cId="514855070" sldId="347"/>
            <ac:spMk id="34" creationId="{1B92E621-C82D-0FBE-B762-CFD156A59E78}"/>
          </ac:spMkLst>
        </pc:spChg>
        <pc:spChg chg="mod">
          <ac:chgData name="Maxim Root" userId="2addb94b-f682-4df8-a14d-4ae0935688fe" providerId="ADAL" clId="{4B804E0B-E2D6-47B6-8515-CE751360D626}" dt="2025-05-25T20:16:44.001" v="7855"/>
          <ac:spMkLst>
            <pc:docMk/>
            <pc:sldMk cId="514855070" sldId="347"/>
            <ac:spMk id="35" creationId="{41A03ED4-7B51-D346-5AE8-BA6EDE097218}"/>
          </ac:spMkLst>
        </pc:spChg>
        <pc:spChg chg="mod">
          <ac:chgData name="Maxim Root" userId="2addb94b-f682-4df8-a14d-4ae0935688fe" providerId="ADAL" clId="{4B804E0B-E2D6-47B6-8515-CE751360D626}" dt="2025-05-25T20:16:44.001" v="7855"/>
          <ac:spMkLst>
            <pc:docMk/>
            <pc:sldMk cId="514855070" sldId="347"/>
            <ac:spMk id="36" creationId="{E9B61531-3AFD-1B12-DB78-716404F1C1FE}"/>
          </ac:spMkLst>
        </pc:spChg>
        <pc:spChg chg="mod">
          <ac:chgData name="Maxim Root" userId="2addb94b-f682-4df8-a14d-4ae0935688fe" providerId="ADAL" clId="{4B804E0B-E2D6-47B6-8515-CE751360D626}" dt="2025-05-25T20:16:44.001" v="7855"/>
          <ac:spMkLst>
            <pc:docMk/>
            <pc:sldMk cId="514855070" sldId="347"/>
            <ac:spMk id="37" creationId="{F7800735-9845-CF37-3887-16FD84ED524E}"/>
          </ac:spMkLst>
        </pc:spChg>
        <pc:spChg chg="add del mod">
          <ac:chgData name="Maxim Root" userId="2addb94b-f682-4df8-a14d-4ae0935688fe" providerId="ADAL" clId="{4B804E0B-E2D6-47B6-8515-CE751360D626}" dt="2025-05-26T00:32:02.999" v="9464" actId="1076"/>
          <ac:spMkLst>
            <pc:docMk/>
            <pc:sldMk cId="514855070" sldId="347"/>
            <ac:spMk id="38" creationId="{0064BD1B-CA8B-0204-B00A-EB0EE36813CA}"/>
          </ac:spMkLst>
        </pc:spChg>
        <pc:spChg chg="mod">
          <ac:chgData name="Maxim Root" userId="2addb94b-f682-4df8-a14d-4ae0935688fe" providerId="ADAL" clId="{4B804E0B-E2D6-47B6-8515-CE751360D626}" dt="2025-05-25T20:16:36.613" v="7851"/>
          <ac:spMkLst>
            <pc:docMk/>
            <pc:sldMk cId="514855070" sldId="347"/>
            <ac:spMk id="40" creationId="{1B92E621-C82D-0FBE-B762-CFD156A59E78}"/>
          </ac:spMkLst>
        </pc:spChg>
        <pc:spChg chg="mod">
          <ac:chgData name="Maxim Root" userId="2addb94b-f682-4df8-a14d-4ae0935688fe" providerId="ADAL" clId="{4B804E0B-E2D6-47B6-8515-CE751360D626}" dt="2025-05-25T20:16:36.613" v="7851"/>
          <ac:spMkLst>
            <pc:docMk/>
            <pc:sldMk cId="514855070" sldId="347"/>
            <ac:spMk id="41" creationId="{41A03ED4-7B51-D346-5AE8-BA6EDE097218}"/>
          </ac:spMkLst>
        </pc:spChg>
        <pc:spChg chg="mod">
          <ac:chgData name="Maxim Root" userId="2addb94b-f682-4df8-a14d-4ae0935688fe" providerId="ADAL" clId="{4B804E0B-E2D6-47B6-8515-CE751360D626}" dt="2025-05-25T20:16:36.613" v="7851"/>
          <ac:spMkLst>
            <pc:docMk/>
            <pc:sldMk cId="514855070" sldId="347"/>
            <ac:spMk id="42" creationId="{F7800735-9845-CF37-3887-16FD84ED524E}"/>
          </ac:spMkLst>
        </pc:spChg>
        <pc:spChg chg="mod">
          <ac:chgData name="Maxim Root" userId="2addb94b-f682-4df8-a14d-4ae0935688fe" providerId="ADAL" clId="{4B804E0B-E2D6-47B6-8515-CE751360D626}" dt="2025-05-25T20:16:36.613" v="7851"/>
          <ac:spMkLst>
            <pc:docMk/>
            <pc:sldMk cId="514855070" sldId="347"/>
            <ac:spMk id="43" creationId="{E9B61531-3AFD-1B12-DB78-716404F1C1FE}"/>
          </ac:spMkLst>
        </pc:spChg>
        <pc:spChg chg="mod">
          <ac:chgData name="Maxim Root" userId="2addb94b-f682-4df8-a14d-4ae0935688fe" providerId="ADAL" clId="{4B804E0B-E2D6-47B6-8515-CE751360D626}" dt="2025-05-25T20:16:36.613" v="7851"/>
          <ac:spMkLst>
            <pc:docMk/>
            <pc:sldMk cId="514855070" sldId="347"/>
            <ac:spMk id="45" creationId="{1FA9DF2C-A95F-A66D-DD96-3CD408493F06}"/>
          </ac:spMkLst>
        </pc:spChg>
        <pc:spChg chg="mod">
          <ac:chgData name="Maxim Root" userId="2addb94b-f682-4df8-a14d-4ae0935688fe" providerId="ADAL" clId="{4B804E0B-E2D6-47B6-8515-CE751360D626}" dt="2025-05-25T20:21:45.928" v="7923"/>
          <ac:spMkLst>
            <pc:docMk/>
            <pc:sldMk cId="514855070" sldId="347"/>
            <ac:spMk id="58" creationId="{CC39B30E-1603-F81C-F314-EBBEF423ED09}"/>
          </ac:spMkLst>
        </pc:spChg>
        <pc:spChg chg="mod">
          <ac:chgData name="Maxim Root" userId="2addb94b-f682-4df8-a14d-4ae0935688fe" providerId="ADAL" clId="{4B804E0B-E2D6-47B6-8515-CE751360D626}" dt="2025-05-25T20:21:45.928" v="7923"/>
          <ac:spMkLst>
            <pc:docMk/>
            <pc:sldMk cId="514855070" sldId="347"/>
            <ac:spMk id="59" creationId="{49D39101-F1C7-D856-F657-C52AA81A3EE9}"/>
          </ac:spMkLst>
        </pc:spChg>
        <pc:spChg chg="mod">
          <ac:chgData name="Maxim Root" userId="2addb94b-f682-4df8-a14d-4ae0935688fe" providerId="ADAL" clId="{4B804E0B-E2D6-47B6-8515-CE751360D626}" dt="2025-05-25T20:21:45.928" v="7923"/>
          <ac:spMkLst>
            <pc:docMk/>
            <pc:sldMk cId="514855070" sldId="347"/>
            <ac:spMk id="61" creationId="{904ADA55-E7F4-2641-75E9-B433AFECC900}"/>
          </ac:spMkLst>
        </pc:spChg>
        <pc:spChg chg="mod">
          <ac:chgData name="Maxim Root" userId="2addb94b-f682-4df8-a14d-4ae0935688fe" providerId="ADAL" clId="{4B804E0B-E2D6-47B6-8515-CE751360D626}" dt="2025-05-25T20:21:45.928" v="7923"/>
          <ac:spMkLst>
            <pc:docMk/>
            <pc:sldMk cId="514855070" sldId="347"/>
            <ac:spMk id="63" creationId="{7A98D06D-2AA8-FAA7-EE1E-55A24E0F57DF}"/>
          </ac:spMkLst>
        </pc:spChg>
        <pc:spChg chg="mod">
          <ac:chgData name="Maxim Root" userId="2addb94b-f682-4df8-a14d-4ae0935688fe" providerId="ADAL" clId="{4B804E0B-E2D6-47B6-8515-CE751360D626}" dt="2025-05-25T20:21:45.928" v="7923"/>
          <ac:spMkLst>
            <pc:docMk/>
            <pc:sldMk cId="514855070" sldId="347"/>
            <ac:spMk id="64" creationId="{3F30777E-AE51-7FEA-3615-93359D15D54A}"/>
          </ac:spMkLst>
        </pc:spChg>
        <pc:spChg chg="mod">
          <ac:chgData name="Maxim Root" userId="2addb94b-f682-4df8-a14d-4ae0935688fe" providerId="ADAL" clId="{4B804E0B-E2D6-47B6-8515-CE751360D626}" dt="2025-05-25T20:21:45.928" v="7923"/>
          <ac:spMkLst>
            <pc:docMk/>
            <pc:sldMk cId="514855070" sldId="347"/>
            <ac:spMk id="65" creationId="{B6501092-3ECA-75A5-967B-5D9A2DBC48F1}"/>
          </ac:spMkLst>
        </pc:spChg>
        <pc:spChg chg="mod">
          <ac:chgData name="Maxim Root" userId="2addb94b-f682-4df8-a14d-4ae0935688fe" providerId="ADAL" clId="{4B804E0B-E2D6-47B6-8515-CE751360D626}" dt="2025-05-25T20:21:45.928" v="7923"/>
          <ac:spMkLst>
            <pc:docMk/>
            <pc:sldMk cId="514855070" sldId="347"/>
            <ac:spMk id="66" creationId="{125DD88D-3C72-4688-F98F-8036B0206CD8}"/>
          </ac:spMkLst>
        </pc:spChg>
        <pc:spChg chg="mod">
          <ac:chgData name="Maxim Root" userId="2addb94b-f682-4df8-a14d-4ae0935688fe" providerId="ADAL" clId="{4B804E0B-E2D6-47B6-8515-CE751360D626}" dt="2025-05-25T20:21:45.928" v="7923"/>
          <ac:spMkLst>
            <pc:docMk/>
            <pc:sldMk cId="514855070" sldId="347"/>
            <ac:spMk id="67" creationId="{0090A606-C3DA-725D-6196-349D0257CA94}"/>
          </ac:spMkLst>
        </pc:spChg>
        <pc:spChg chg="mod">
          <ac:chgData name="Maxim Root" userId="2addb94b-f682-4df8-a14d-4ae0935688fe" providerId="ADAL" clId="{4B804E0B-E2D6-47B6-8515-CE751360D626}" dt="2025-05-25T20:21:45.928" v="7923"/>
          <ac:spMkLst>
            <pc:docMk/>
            <pc:sldMk cId="514855070" sldId="347"/>
            <ac:spMk id="68" creationId="{6B519F2B-51E9-159B-98C2-A44BDCB4EB84}"/>
          </ac:spMkLst>
        </pc:spChg>
        <pc:spChg chg="mod">
          <ac:chgData name="Maxim Root" userId="2addb94b-f682-4df8-a14d-4ae0935688fe" providerId="ADAL" clId="{4B804E0B-E2D6-47B6-8515-CE751360D626}" dt="2025-05-25T20:21:45.928" v="7923"/>
          <ac:spMkLst>
            <pc:docMk/>
            <pc:sldMk cId="514855070" sldId="347"/>
            <ac:spMk id="69" creationId="{752B0355-BFDA-9BD9-0ACA-052048C93E53}"/>
          </ac:spMkLst>
        </pc:spChg>
        <pc:spChg chg="mod">
          <ac:chgData name="Maxim Root" userId="2addb94b-f682-4df8-a14d-4ae0935688fe" providerId="ADAL" clId="{4B804E0B-E2D6-47B6-8515-CE751360D626}" dt="2025-05-25T20:52:45.658" v="8190" actId="164"/>
          <ac:spMkLst>
            <pc:docMk/>
            <pc:sldMk cId="514855070" sldId="347"/>
            <ac:spMk id="77" creationId="{C0438BEF-DCE4-1577-4BC2-D4ACF523B156}"/>
          </ac:spMkLst>
        </pc:spChg>
        <pc:spChg chg="mod">
          <ac:chgData name="Maxim Root" userId="2addb94b-f682-4df8-a14d-4ae0935688fe" providerId="ADAL" clId="{4B804E0B-E2D6-47B6-8515-CE751360D626}" dt="2025-05-25T20:52:45.658" v="8190" actId="164"/>
          <ac:spMkLst>
            <pc:docMk/>
            <pc:sldMk cId="514855070" sldId="347"/>
            <ac:spMk id="80" creationId="{CC39B30E-1603-F81C-F314-EBBEF423ED09}"/>
          </ac:spMkLst>
        </pc:spChg>
        <pc:spChg chg="mod">
          <ac:chgData name="Maxim Root" userId="2addb94b-f682-4df8-a14d-4ae0935688fe" providerId="ADAL" clId="{4B804E0B-E2D6-47B6-8515-CE751360D626}" dt="2025-05-25T20:52:45.658" v="8190" actId="164"/>
          <ac:spMkLst>
            <pc:docMk/>
            <pc:sldMk cId="514855070" sldId="347"/>
            <ac:spMk id="81" creationId="{49D39101-F1C7-D856-F657-C52AA81A3EE9}"/>
          </ac:spMkLst>
        </pc:spChg>
        <pc:spChg chg="mod">
          <ac:chgData name="Maxim Root" userId="2addb94b-f682-4df8-a14d-4ae0935688fe" providerId="ADAL" clId="{4B804E0B-E2D6-47B6-8515-CE751360D626}" dt="2025-05-25T20:22:30.847" v="7929"/>
          <ac:spMkLst>
            <pc:docMk/>
            <pc:sldMk cId="514855070" sldId="347"/>
            <ac:spMk id="83" creationId="{904ADA55-E7F4-2641-75E9-B433AFECC900}"/>
          </ac:spMkLst>
        </pc:spChg>
        <pc:spChg chg="mod">
          <ac:chgData name="Maxim Root" userId="2addb94b-f682-4df8-a14d-4ae0935688fe" providerId="ADAL" clId="{4B804E0B-E2D6-47B6-8515-CE751360D626}" dt="2025-05-25T20:52:45.658" v="8190" actId="164"/>
          <ac:spMkLst>
            <pc:docMk/>
            <pc:sldMk cId="514855070" sldId="347"/>
            <ac:spMk id="85" creationId="{7A98D06D-2AA8-FAA7-EE1E-55A24E0F57DF}"/>
          </ac:spMkLst>
        </pc:spChg>
        <pc:spChg chg="mod">
          <ac:chgData name="Maxim Root" userId="2addb94b-f682-4df8-a14d-4ae0935688fe" providerId="ADAL" clId="{4B804E0B-E2D6-47B6-8515-CE751360D626}" dt="2025-05-25T20:52:45.658" v="8190" actId="164"/>
          <ac:spMkLst>
            <pc:docMk/>
            <pc:sldMk cId="514855070" sldId="347"/>
            <ac:spMk id="86" creationId="{3F30777E-AE51-7FEA-3615-93359D15D54A}"/>
          </ac:spMkLst>
        </pc:spChg>
        <pc:spChg chg="mod">
          <ac:chgData name="Maxim Root" userId="2addb94b-f682-4df8-a14d-4ae0935688fe" providerId="ADAL" clId="{4B804E0B-E2D6-47B6-8515-CE751360D626}" dt="2025-05-25T20:52:45.658" v="8190" actId="164"/>
          <ac:spMkLst>
            <pc:docMk/>
            <pc:sldMk cId="514855070" sldId="347"/>
            <ac:spMk id="87" creationId="{B6501092-3ECA-75A5-967B-5D9A2DBC48F1}"/>
          </ac:spMkLst>
        </pc:spChg>
        <pc:spChg chg="mod">
          <ac:chgData name="Maxim Root" userId="2addb94b-f682-4df8-a14d-4ae0935688fe" providerId="ADAL" clId="{4B804E0B-E2D6-47B6-8515-CE751360D626}" dt="2025-05-25T20:52:45.658" v="8190" actId="164"/>
          <ac:spMkLst>
            <pc:docMk/>
            <pc:sldMk cId="514855070" sldId="347"/>
            <ac:spMk id="88" creationId="{125DD88D-3C72-4688-F98F-8036B0206CD8}"/>
          </ac:spMkLst>
        </pc:spChg>
        <pc:spChg chg="mod">
          <ac:chgData name="Maxim Root" userId="2addb94b-f682-4df8-a14d-4ae0935688fe" providerId="ADAL" clId="{4B804E0B-E2D6-47B6-8515-CE751360D626}" dt="2025-05-25T20:52:45.658" v="8190" actId="164"/>
          <ac:spMkLst>
            <pc:docMk/>
            <pc:sldMk cId="514855070" sldId="347"/>
            <ac:spMk id="89" creationId="{0090A606-C3DA-725D-6196-349D0257CA94}"/>
          </ac:spMkLst>
        </pc:spChg>
        <pc:spChg chg="mod">
          <ac:chgData name="Maxim Root" userId="2addb94b-f682-4df8-a14d-4ae0935688fe" providerId="ADAL" clId="{4B804E0B-E2D6-47B6-8515-CE751360D626}" dt="2025-05-25T20:52:45.658" v="8190" actId="164"/>
          <ac:spMkLst>
            <pc:docMk/>
            <pc:sldMk cId="514855070" sldId="347"/>
            <ac:spMk id="90" creationId="{6B519F2B-51E9-159B-98C2-A44BDCB4EB84}"/>
          </ac:spMkLst>
        </pc:spChg>
        <pc:spChg chg="mod">
          <ac:chgData name="Maxim Root" userId="2addb94b-f682-4df8-a14d-4ae0935688fe" providerId="ADAL" clId="{4B804E0B-E2D6-47B6-8515-CE751360D626}" dt="2025-05-25T20:22:30.847" v="7929"/>
          <ac:spMkLst>
            <pc:docMk/>
            <pc:sldMk cId="514855070" sldId="347"/>
            <ac:spMk id="91" creationId="{752B0355-BFDA-9BD9-0ACA-052048C93E53}"/>
          </ac:spMkLst>
        </pc:spChg>
        <pc:spChg chg="add mod">
          <ac:chgData name="Maxim Root" userId="2addb94b-f682-4df8-a14d-4ae0935688fe" providerId="ADAL" clId="{4B804E0B-E2D6-47B6-8515-CE751360D626}" dt="2025-05-25T20:32:23.690" v="7994" actId="14100"/>
          <ac:spMkLst>
            <pc:docMk/>
            <pc:sldMk cId="514855070" sldId="347"/>
            <ac:spMk id="92" creationId="{45870DF9-EC13-298D-2FC9-291BCA3B2BAA}"/>
          </ac:spMkLst>
        </pc:spChg>
        <pc:spChg chg="add del mod ord">
          <ac:chgData name="Maxim Root" userId="2addb94b-f682-4df8-a14d-4ae0935688fe" providerId="ADAL" clId="{4B804E0B-E2D6-47B6-8515-CE751360D626}" dt="2025-05-25T20:50:39.833" v="8165" actId="21"/>
          <ac:spMkLst>
            <pc:docMk/>
            <pc:sldMk cId="514855070" sldId="347"/>
            <ac:spMk id="94" creationId="{DB4CDFC2-EA84-741E-7EEA-021F446305D6}"/>
          </ac:spMkLst>
        </pc:spChg>
        <pc:spChg chg="add mod ord">
          <ac:chgData name="Maxim Root" userId="2addb94b-f682-4df8-a14d-4ae0935688fe" providerId="ADAL" clId="{4B804E0B-E2D6-47B6-8515-CE751360D626}" dt="2025-05-25T20:51:37.411" v="8174" actId="207"/>
          <ac:spMkLst>
            <pc:docMk/>
            <pc:sldMk cId="514855070" sldId="347"/>
            <ac:spMk id="95" creationId="{96340404-1B32-7BBE-0308-66228CF1EFA0}"/>
          </ac:spMkLst>
        </pc:spChg>
        <pc:spChg chg="add del mod">
          <ac:chgData name="Maxim Root" userId="2addb94b-f682-4df8-a14d-4ae0935688fe" providerId="ADAL" clId="{4B804E0B-E2D6-47B6-8515-CE751360D626}" dt="2025-05-25T20:53:30.280" v="8198" actId="14100"/>
          <ac:spMkLst>
            <pc:docMk/>
            <pc:sldMk cId="514855070" sldId="347"/>
            <ac:spMk id="96" creationId="{D4FA1EFF-9FCC-AE37-00E1-BA7B4B56FAA4}"/>
          </ac:spMkLst>
        </pc:spChg>
        <pc:grpChg chg="add mod">
          <ac:chgData name="Maxim Root" userId="2addb94b-f682-4df8-a14d-4ae0935688fe" providerId="ADAL" clId="{4B804E0B-E2D6-47B6-8515-CE751360D626}" dt="2025-05-25T20:16:50.431" v="7856" actId="1076"/>
          <ac:grpSpMkLst>
            <pc:docMk/>
            <pc:sldMk cId="514855070" sldId="347"/>
            <ac:grpSpMk id="19" creationId="{FD7B045C-9609-4C2D-1DF2-C81FFA7B0B30}"/>
          </ac:grpSpMkLst>
        </pc:grpChg>
        <pc:grpChg chg="mod">
          <ac:chgData name="Maxim Root" userId="2addb94b-f682-4df8-a14d-4ae0935688fe" providerId="ADAL" clId="{4B804E0B-E2D6-47B6-8515-CE751360D626}" dt="2025-05-25T20:16:44.001" v="7855"/>
          <ac:grpSpMkLst>
            <pc:docMk/>
            <pc:sldMk cId="514855070" sldId="347"/>
            <ac:grpSpMk id="24" creationId="{437EF5E6-6876-BE58-8A17-840FD5D966C9}"/>
          </ac:grpSpMkLst>
        </pc:grpChg>
        <pc:grpChg chg="mod">
          <ac:chgData name="Maxim Root" userId="2addb94b-f682-4df8-a14d-4ae0935688fe" providerId="ADAL" clId="{4B804E0B-E2D6-47B6-8515-CE751360D626}" dt="2025-05-25T20:16:36.613" v="7851"/>
          <ac:grpSpMkLst>
            <pc:docMk/>
            <pc:sldMk cId="514855070" sldId="347"/>
            <ac:grpSpMk id="44" creationId="{437EF5E6-6876-BE58-8A17-840FD5D966C9}"/>
          </ac:grpSpMkLst>
        </pc:grpChg>
        <pc:grpChg chg="del mod">
          <ac:chgData name="Maxim Root" userId="2addb94b-f682-4df8-a14d-4ae0935688fe" providerId="ADAL" clId="{4B804E0B-E2D6-47B6-8515-CE751360D626}" dt="2025-05-25T20:22:17.504" v="7927" actId="21"/>
          <ac:grpSpMkLst>
            <pc:docMk/>
            <pc:sldMk cId="514855070" sldId="347"/>
            <ac:grpSpMk id="47" creationId="{642121FA-4A1E-31CD-ECFC-43F0375448DF}"/>
          </ac:grpSpMkLst>
        </pc:grpChg>
        <pc:grpChg chg="add del mod">
          <ac:chgData name="Maxim Root" userId="2addb94b-f682-4df8-a14d-4ae0935688fe" providerId="ADAL" clId="{4B804E0B-E2D6-47B6-8515-CE751360D626}" dt="2025-05-25T20:16:41.644" v="7853" actId="21"/>
          <ac:grpSpMkLst>
            <pc:docMk/>
            <pc:sldMk cId="514855070" sldId="347"/>
            <ac:grpSpMk id="50" creationId="{FD7B045C-9609-4C2D-1DF2-C81FFA7B0B30}"/>
          </ac:grpSpMkLst>
        </pc:grpChg>
        <pc:grpChg chg="add del mod">
          <ac:chgData name="Maxim Root" userId="2addb94b-f682-4df8-a14d-4ae0935688fe" providerId="ADAL" clId="{4B804E0B-E2D6-47B6-8515-CE751360D626}" dt="2025-05-25T20:53:25.993" v="8197" actId="14100"/>
          <ac:grpSpMkLst>
            <pc:docMk/>
            <pc:sldMk cId="514855070" sldId="347"/>
            <ac:grpSpMk id="70" creationId="{642121FA-4A1E-31CD-ECFC-43F0375448DF}"/>
          </ac:grpSpMkLst>
        </pc:grpChg>
        <pc:grpChg chg="add mod">
          <ac:chgData name="Maxim Root" userId="2addb94b-f682-4df8-a14d-4ae0935688fe" providerId="ADAL" clId="{4B804E0B-E2D6-47B6-8515-CE751360D626}" dt="2025-05-25T20:52:39.562" v="8187" actId="164"/>
          <ac:grpSpMkLst>
            <pc:docMk/>
            <pc:sldMk cId="514855070" sldId="347"/>
            <ac:grpSpMk id="97" creationId="{89F4F31F-6FB8-FAFA-BA82-2F235EBA8A40}"/>
          </ac:grpSpMkLst>
        </pc:grpChg>
        <pc:picChg chg="add mod">
          <ac:chgData name="Maxim Root" userId="2addb94b-f682-4df8-a14d-4ae0935688fe" providerId="ADAL" clId="{4B804E0B-E2D6-47B6-8515-CE751360D626}" dt="2025-05-25T20:51:16.033" v="8172" actId="1076"/>
          <ac:picMkLst>
            <pc:docMk/>
            <pc:sldMk cId="514855070" sldId="347"/>
            <ac:picMk id="6" creationId="{E06CBFE7-761B-589A-BF16-DB866515B59F}"/>
          </ac:picMkLst>
        </pc:picChg>
        <pc:picChg chg="add mod">
          <ac:chgData name="Maxim Root" userId="2addb94b-f682-4df8-a14d-4ae0935688fe" providerId="ADAL" clId="{4B804E0B-E2D6-47B6-8515-CE751360D626}" dt="2025-05-25T20:51:16.033" v="8172" actId="1076"/>
          <ac:picMkLst>
            <pc:docMk/>
            <pc:sldMk cId="514855070" sldId="347"/>
            <ac:picMk id="10" creationId="{911C764A-06AC-DA60-970E-33E7BCD00DFD}"/>
          </ac:picMkLst>
        </pc:picChg>
        <pc:picChg chg="add del mod">
          <ac:chgData name="Maxim Root" userId="2addb94b-f682-4df8-a14d-4ae0935688fe" providerId="ADAL" clId="{4B804E0B-E2D6-47B6-8515-CE751360D626}" dt="2025-05-25T20:16:36.204" v="7850" actId="478"/>
          <ac:picMkLst>
            <pc:docMk/>
            <pc:sldMk cId="514855070" sldId="347"/>
            <ac:picMk id="15" creationId="{632047BC-C7E3-9C5C-32C2-6303C1DC762E}"/>
          </ac:picMkLst>
        </pc:picChg>
        <pc:picChg chg="add del mod">
          <ac:chgData name="Maxim Root" userId="2addb94b-f682-4df8-a14d-4ae0935688fe" providerId="ADAL" clId="{4B804E0B-E2D6-47B6-8515-CE751360D626}" dt="2025-05-25T20:20:29.003" v="7915" actId="14100"/>
          <ac:picMkLst>
            <pc:docMk/>
            <pc:sldMk cId="514855070" sldId="347"/>
            <ac:picMk id="39" creationId="{992AE1D5-FA30-B1F0-CE67-13BE37631AA0}"/>
          </ac:picMkLst>
        </pc:picChg>
        <pc:picChg chg="add del mod">
          <ac:chgData name="Maxim Root" userId="2addb94b-f682-4df8-a14d-4ae0935688fe" providerId="ADAL" clId="{4B804E0B-E2D6-47B6-8515-CE751360D626}" dt="2025-05-25T20:44:39.181" v="8119" actId="478"/>
          <ac:picMkLst>
            <pc:docMk/>
            <pc:sldMk cId="514855070" sldId="347"/>
            <ac:picMk id="46" creationId="{992AE1D5-FA30-B1F0-CE67-13BE37631AA0}"/>
          </ac:picMkLst>
        </pc:picChg>
        <pc:picChg chg="add mod">
          <ac:chgData name="Maxim Root" userId="2addb94b-f682-4df8-a14d-4ae0935688fe" providerId="ADAL" clId="{4B804E0B-E2D6-47B6-8515-CE751360D626}" dt="2025-05-25T20:51:23.833" v="8173" actId="14100"/>
          <ac:picMkLst>
            <pc:docMk/>
            <pc:sldMk cId="514855070" sldId="347"/>
            <ac:picMk id="93" creationId="{2B820BE4-127A-CFC1-33EB-D8C792397A72}"/>
          </ac:picMkLst>
        </pc:picChg>
        <pc:cxnChg chg="mod">
          <ac:chgData name="Maxim Root" userId="2addb94b-f682-4df8-a14d-4ae0935688fe" providerId="ADAL" clId="{4B804E0B-E2D6-47B6-8515-CE751360D626}" dt="2025-05-25T20:16:36.613" v="7851"/>
          <ac:cxnSpMkLst>
            <pc:docMk/>
            <pc:sldMk cId="514855070" sldId="347"/>
            <ac:cxnSpMk id="25" creationId="{EC972B97-A59A-778D-9914-184982877084}"/>
          </ac:cxnSpMkLst>
        </pc:cxnChg>
        <pc:cxnChg chg="mod">
          <ac:chgData name="Maxim Root" userId="2addb94b-f682-4df8-a14d-4ae0935688fe" providerId="ADAL" clId="{4B804E0B-E2D6-47B6-8515-CE751360D626}" dt="2025-05-25T20:16:44.001" v="7855"/>
          <ac:cxnSpMkLst>
            <pc:docMk/>
            <pc:sldMk cId="514855070" sldId="347"/>
            <ac:cxnSpMk id="28" creationId="{4470980C-5427-13BF-65DE-73116AC02C61}"/>
          </ac:cxnSpMkLst>
        </pc:cxnChg>
        <pc:cxnChg chg="mod">
          <ac:chgData name="Maxim Root" userId="2addb94b-f682-4df8-a14d-4ae0935688fe" providerId="ADAL" clId="{4B804E0B-E2D6-47B6-8515-CE751360D626}" dt="2025-05-25T20:23:00.545" v="7931" actId="208"/>
          <ac:cxnSpMkLst>
            <pc:docMk/>
            <pc:sldMk cId="514855070" sldId="347"/>
            <ac:cxnSpMk id="74" creationId="{E94E1679-5680-E5EE-B980-63521D3B3C68}"/>
          </ac:cxnSpMkLst>
        </pc:cxnChg>
        <pc:cxnChg chg="mod">
          <ac:chgData name="Maxim Root" userId="2addb94b-f682-4df8-a14d-4ae0935688fe" providerId="ADAL" clId="{4B804E0B-E2D6-47B6-8515-CE751360D626}" dt="2025-05-25T20:23:00.545" v="7931" actId="208"/>
          <ac:cxnSpMkLst>
            <pc:docMk/>
            <pc:sldMk cId="514855070" sldId="347"/>
            <ac:cxnSpMk id="75" creationId="{D99638ED-B314-7080-C12B-FFD65FF7D5AA}"/>
          </ac:cxnSpMkLst>
        </pc:cxnChg>
        <pc:cxnChg chg="mod">
          <ac:chgData name="Maxim Root" userId="2addb94b-f682-4df8-a14d-4ae0935688fe" providerId="ADAL" clId="{4B804E0B-E2D6-47B6-8515-CE751360D626}" dt="2025-05-25T20:23:00.545" v="7931" actId="208"/>
          <ac:cxnSpMkLst>
            <pc:docMk/>
            <pc:sldMk cId="514855070" sldId="347"/>
            <ac:cxnSpMk id="76" creationId="{4E862A6E-21AA-C488-433E-AD1BF211E667}"/>
          </ac:cxnSpMkLst>
        </pc:cxnChg>
        <pc:cxnChg chg="mod">
          <ac:chgData name="Maxim Root" userId="2addb94b-f682-4df8-a14d-4ae0935688fe" providerId="ADAL" clId="{4B804E0B-E2D6-47B6-8515-CE751360D626}" dt="2025-05-25T20:23:00.545" v="7931" actId="208"/>
          <ac:cxnSpMkLst>
            <pc:docMk/>
            <pc:sldMk cId="514855070" sldId="347"/>
            <ac:cxnSpMk id="78" creationId="{CCC0C02C-A60B-AF03-8401-78F66A5C7017}"/>
          </ac:cxnSpMkLst>
        </pc:cxnChg>
        <pc:cxnChg chg="mod">
          <ac:chgData name="Maxim Root" userId="2addb94b-f682-4df8-a14d-4ae0935688fe" providerId="ADAL" clId="{4B804E0B-E2D6-47B6-8515-CE751360D626}" dt="2025-05-25T20:23:00.545" v="7931" actId="208"/>
          <ac:cxnSpMkLst>
            <pc:docMk/>
            <pc:sldMk cId="514855070" sldId="347"/>
            <ac:cxnSpMk id="79" creationId="{6E8AC487-D59F-1D14-A663-D5D84DC7ACD3}"/>
          </ac:cxnSpMkLst>
        </pc:cxnChg>
        <pc:cxnChg chg="mod">
          <ac:chgData name="Maxim Root" userId="2addb94b-f682-4df8-a14d-4ae0935688fe" providerId="ADAL" clId="{4B804E0B-E2D6-47B6-8515-CE751360D626}" dt="2025-05-25T20:23:00.545" v="7931" actId="208"/>
          <ac:cxnSpMkLst>
            <pc:docMk/>
            <pc:sldMk cId="514855070" sldId="347"/>
            <ac:cxnSpMk id="82" creationId="{2AEA47EF-1CF8-33C8-0260-268790765CAF}"/>
          </ac:cxnSpMkLst>
        </pc:cxnChg>
        <pc:cxnChg chg="mod">
          <ac:chgData name="Maxim Root" userId="2addb94b-f682-4df8-a14d-4ae0935688fe" providerId="ADAL" clId="{4B804E0B-E2D6-47B6-8515-CE751360D626}" dt="2025-05-25T20:23:00.545" v="7931" actId="208"/>
          <ac:cxnSpMkLst>
            <pc:docMk/>
            <pc:sldMk cId="514855070" sldId="347"/>
            <ac:cxnSpMk id="84" creationId="{29F1CF4A-F474-A175-39E6-24AFE67F9B3F}"/>
          </ac:cxnSpMkLst>
        </pc:cxnChg>
      </pc:sldChg>
      <pc:sldChg chg="addSp delSp modSp add mod addAnim delAnim modAnim">
        <pc:chgData name="Maxim Root" userId="2addb94b-f682-4df8-a14d-4ae0935688fe" providerId="ADAL" clId="{4B804E0B-E2D6-47B6-8515-CE751360D626}" dt="2025-05-25T20:16:31.135" v="7849" actId="21"/>
        <pc:sldMkLst>
          <pc:docMk/>
          <pc:sldMk cId="536247835" sldId="348"/>
        </pc:sldMkLst>
        <pc:spChg chg="mod">
          <ac:chgData name="Maxim Root" userId="2addb94b-f682-4df8-a14d-4ae0935688fe" providerId="ADAL" clId="{4B804E0B-E2D6-47B6-8515-CE751360D626}" dt="2025-05-22T20:16:42.488" v="1371" actId="20577"/>
          <ac:spMkLst>
            <pc:docMk/>
            <pc:sldMk cId="536247835" sldId="348"/>
            <ac:spMk id="2" creationId="{88250F11-5829-50A8-529A-18341A77DC94}"/>
          </ac:spMkLst>
        </pc:spChg>
        <pc:spChg chg="mod">
          <ac:chgData name="Maxim Root" userId="2addb94b-f682-4df8-a14d-4ae0935688fe" providerId="ADAL" clId="{4B804E0B-E2D6-47B6-8515-CE751360D626}" dt="2025-05-23T23:54:01.328" v="3736" actId="20577"/>
          <ac:spMkLst>
            <pc:docMk/>
            <pc:sldMk cId="536247835" sldId="348"/>
            <ac:spMk id="4" creationId="{5A0300EB-BA9E-0C7E-415A-C49DF6CFCA2A}"/>
          </ac:spMkLst>
        </pc:spChg>
        <pc:spChg chg="add mod ord">
          <ac:chgData name="Maxim Root" userId="2addb94b-f682-4df8-a14d-4ae0935688fe" providerId="ADAL" clId="{4B804E0B-E2D6-47B6-8515-CE751360D626}" dt="2025-05-25T15:42:06.342" v="6393" actId="1076"/>
          <ac:spMkLst>
            <pc:docMk/>
            <pc:sldMk cId="536247835" sldId="348"/>
            <ac:spMk id="5" creationId="{6C1F3557-E3FE-AAA0-BC85-C50AB5844581}"/>
          </ac:spMkLst>
        </pc:spChg>
        <pc:spChg chg="add mod">
          <ac:chgData name="Maxim Root" userId="2addb94b-f682-4df8-a14d-4ae0935688fe" providerId="ADAL" clId="{4B804E0B-E2D6-47B6-8515-CE751360D626}" dt="2025-05-25T15:42:56.660" v="6408" actId="1076"/>
          <ac:spMkLst>
            <pc:docMk/>
            <pc:sldMk cId="536247835" sldId="348"/>
            <ac:spMk id="7" creationId="{CAF89D77-4E60-E4C6-42B9-2D36099034F8}"/>
          </ac:spMkLst>
        </pc:spChg>
        <pc:spChg chg="add del mod">
          <ac:chgData name="Maxim Root" userId="2addb94b-f682-4df8-a14d-4ae0935688fe" providerId="ADAL" clId="{4B804E0B-E2D6-47B6-8515-CE751360D626}" dt="2025-05-25T15:41:43.063" v="6386" actId="478"/>
          <ac:spMkLst>
            <pc:docMk/>
            <pc:sldMk cId="536247835" sldId="348"/>
            <ac:spMk id="15" creationId="{6518A142-C421-7FD8-43D9-E4E45305752D}"/>
          </ac:spMkLst>
        </pc:spChg>
        <pc:spChg chg="add del mod">
          <ac:chgData name="Maxim Root" userId="2addb94b-f682-4df8-a14d-4ae0935688fe" providerId="ADAL" clId="{4B804E0B-E2D6-47B6-8515-CE751360D626}" dt="2025-05-25T15:44:49.835" v="6439"/>
          <ac:spMkLst>
            <pc:docMk/>
            <pc:sldMk cId="536247835" sldId="348"/>
            <ac:spMk id="17" creationId="{C8951ACD-167F-1D38-FBD0-E3C917ED4B32}"/>
          </ac:spMkLst>
        </pc:spChg>
        <pc:spChg chg="add mod ord">
          <ac:chgData name="Maxim Root" userId="2addb94b-f682-4df8-a14d-4ae0935688fe" providerId="ADAL" clId="{4B804E0B-E2D6-47B6-8515-CE751360D626}" dt="2025-05-25T15:44:11.526" v="6425" actId="166"/>
          <ac:spMkLst>
            <pc:docMk/>
            <pc:sldMk cId="536247835" sldId="348"/>
            <ac:spMk id="18" creationId="{2DECAFCD-0CFC-E858-92AD-960E98E49266}"/>
          </ac:spMkLst>
        </pc:spChg>
        <pc:spChg chg="add mod">
          <ac:chgData name="Maxim Root" userId="2addb94b-f682-4df8-a14d-4ae0935688fe" providerId="ADAL" clId="{4B804E0B-E2D6-47B6-8515-CE751360D626}" dt="2025-05-22T23:53:15.843" v="2000" actId="164"/>
          <ac:spMkLst>
            <pc:docMk/>
            <pc:sldMk cId="536247835" sldId="348"/>
            <ac:spMk id="22" creationId="{540954BA-802E-7D42-0716-CC391975AE80}"/>
          </ac:spMkLst>
        </pc:spChg>
        <pc:spChg chg="add mod">
          <ac:chgData name="Maxim Root" userId="2addb94b-f682-4df8-a14d-4ae0935688fe" providerId="ADAL" clId="{4B804E0B-E2D6-47B6-8515-CE751360D626}" dt="2025-05-22T23:53:15.843" v="2000" actId="164"/>
          <ac:spMkLst>
            <pc:docMk/>
            <pc:sldMk cId="536247835" sldId="348"/>
            <ac:spMk id="23" creationId="{C8916603-DFFC-77B0-1EF0-ABDADC2BC776}"/>
          </ac:spMkLst>
        </pc:spChg>
        <pc:spChg chg="add del">
          <ac:chgData name="Maxim Root" userId="2addb94b-f682-4df8-a14d-4ae0935688fe" providerId="ADAL" clId="{4B804E0B-E2D6-47B6-8515-CE751360D626}" dt="2025-05-25T15:44:19.977" v="6427" actId="22"/>
          <ac:spMkLst>
            <pc:docMk/>
            <pc:sldMk cId="536247835" sldId="348"/>
            <ac:spMk id="27" creationId="{8E0F2500-F2DB-7BCD-EE5A-6B42BF49D076}"/>
          </ac:spMkLst>
        </pc:spChg>
        <pc:spChg chg="add mod">
          <ac:chgData name="Maxim Root" userId="2addb94b-f682-4df8-a14d-4ae0935688fe" providerId="ADAL" clId="{4B804E0B-E2D6-47B6-8515-CE751360D626}" dt="2025-05-25T15:47:21.844" v="6452" actId="1076"/>
          <ac:spMkLst>
            <pc:docMk/>
            <pc:sldMk cId="536247835" sldId="348"/>
            <ac:spMk id="30" creationId="{C3EEB350-7919-46D3-BB6C-B176B192D204}"/>
          </ac:spMkLst>
        </pc:spChg>
        <pc:spChg chg="add del mod">
          <ac:chgData name="Maxim Root" userId="2addb94b-f682-4df8-a14d-4ae0935688fe" providerId="ADAL" clId="{4B804E0B-E2D6-47B6-8515-CE751360D626}" dt="2025-05-24T23:02:44.320" v="4612" actId="1076"/>
          <ac:spMkLst>
            <pc:docMk/>
            <pc:sldMk cId="536247835" sldId="348"/>
            <ac:spMk id="32" creationId="{18CC456F-F082-AA56-F0FB-07AA2E868047}"/>
          </ac:spMkLst>
        </pc:spChg>
        <pc:spChg chg="add del mod">
          <ac:chgData name="Maxim Root" userId="2addb94b-f682-4df8-a14d-4ae0935688fe" providerId="ADAL" clId="{4B804E0B-E2D6-47B6-8515-CE751360D626}" dt="2025-05-25T15:42:46.590" v="6404"/>
          <ac:spMkLst>
            <pc:docMk/>
            <pc:sldMk cId="536247835" sldId="348"/>
            <ac:spMk id="36" creationId="{59547423-5339-FCDB-5F2C-09DC7380A06A}"/>
          </ac:spMkLst>
        </pc:spChg>
        <pc:spChg chg="add mod">
          <ac:chgData name="Maxim Root" userId="2addb94b-f682-4df8-a14d-4ae0935688fe" providerId="ADAL" clId="{4B804E0B-E2D6-47B6-8515-CE751360D626}" dt="2025-05-22T23:59:38.257" v="2096" actId="1076"/>
          <ac:spMkLst>
            <pc:docMk/>
            <pc:sldMk cId="536247835" sldId="348"/>
            <ac:spMk id="40" creationId="{1B92E621-C82D-0FBE-B762-CFD156A59E78}"/>
          </ac:spMkLst>
        </pc:spChg>
        <pc:spChg chg="add mod">
          <ac:chgData name="Maxim Root" userId="2addb94b-f682-4df8-a14d-4ae0935688fe" providerId="ADAL" clId="{4B804E0B-E2D6-47B6-8515-CE751360D626}" dt="2025-05-22T23:59:47.406" v="2097" actId="1076"/>
          <ac:spMkLst>
            <pc:docMk/>
            <pc:sldMk cId="536247835" sldId="348"/>
            <ac:spMk id="41" creationId="{41A03ED4-7B51-D346-5AE8-BA6EDE097218}"/>
          </ac:spMkLst>
        </pc:spChg>
        <pc:spChg chg="add mod ord">
          <ac:chgData name="Maxim Root" userId="2addb94b-f682-4df8-a14d-4ae0935688fe" providerId="ADAL" clId="{4B804E0B-E2D6-47B6-8515-CE751360D626}" dt="2025-05-23T00:50:49.870" v="2622" actId="166"/>
          <ac:spMkLst>
            <pc:docMk/>
            <pc:sldMk cId="536247835" sldId="348"/>
            <ac:spMk id="42" creationId="{F7800735-9845-CF37-3887-16FD84ED524E}"/>
          </ac:spMkLst>
        </pc:spChg>
        <pc:spChg chg="add mod">
          <ac:chgData name="Maxim Root" userId="2addb94b-f682-4df8-a14d-4ae0935688fe" providerId="ADAL" clId="{4B804E0B-E2D6-47B6-8515-CE751360D626}" dt="2025-05-22T23:59:33.704" v="2095" actId="1076"/>
          <ac:spMkLst>
            <pc:docMk/>
            <pc:sldMk cId="536247835" sldId="348"/>
            <ac:spMk id="43" creationId="{E9B61531-3AFD-1B12-DB78-716404F1C1FE}"/>
          </ac:spMkLst>
        </pc:spChg>
        <pc:spChg chg="add mod">
          <ac:chgData name="Maxim Root" userId="2addb94b-f682-4df8-a14d-4ae0935688fe" providerId="ADAL" clId="{4B804E0B-E2D6-47B6-8515-CE751360D626}" dt="2025-05-22T23:59:59.173" v="2100" actId="164"/>
          <ac:spMkLst>
            <pc:docMk/>
            <pc:sldMk cId="536247835" sldId="348"/>
            <ac:spMk id="45" creationId="{1FA9DF2C-A95F-A66D-DD96-3CD408493F06}"/>
          </ac:spMkLst>
        </pc:spChg>
        <pc:spChg chg="add mod">
          <ac:chgData name="Maxim Root" userId="2addb94b-f682-4df8-a14d-4ae0935688fe" providerId="ADAL" clId="{4B804E0B-E2D6-47B6-8515-CE751360D626}" dt="2025-05-25T15:48:26.878" v="6463" actId="1076"/>
          <ac:spMkLst>
            <pc:docMk/>
            <pc:sldMk cId="536247835" sldId="348"/>
            <ac:spMk id="47" creationId="{5C2542A8-811F-7F37-871D-66B8FD439A85}"/>
          </ac:spMkLst>
        </pc:spChg>
        <pc:spChg chg="add del mod">
          <ac:chgData name="Maxim Root" userId="2addb94b-f682-4df8-a14d-4ae0935688fe" providerId="ADAL" clId="{4B804E0B-E2D6-47B6-8515-CE751360D626}" dt="2025-05-25T15:43:21.519" v="6418"/>
          <ac:spMkLst>
            <pc:docMk/>
            <pc:sldMk cId="536247835" sldId="348"/>
            <ac:spMk id="51" creationId="{D7FB7781-F3CF-5774-0787-1D3FB1D24F6E}"/>
          </ac:spMkLst>
        </pc:spChg>
        <pc:spChg chg="add mod">
          <ac:chgData name="Maxim Root" userId="2addb94b-f682-4df8-a14d-4ae0935688fe" providerId="ADAL" clId="{4B804E0B-E2D6-47B6-8515-CE751360D626}" dt="2025-05-24T23:02:33.095" v="4609" actId="1076"/>
          <ac:spMkLst>
            <pc:docMk/>
            <pc:sldMk cId="536247835" sldId="348"/>
            <ac:spMk id="57" creationId="{21C7D373-4EEA-177F-E149-B6FA09C80760}"/>
          </ac:spMkLst>
        </pc:spChg>
        <pc:spChg chg="add mod ord">
          <ac:chgData name="Maxim Root" userId="2addb94b-f682-4df8-a14d-4ae0935688fe" providerId="ADAL" clId="{4B804E0B-E2D6-47B6-8515-CE751360D626}" dt="2025-05-23T00:51:09.056" v="2627" actId="167"/>
          <ac:spMkLst>
            <pc:docMk/>
            <pc:sldMk cId="536247835" sldId="348"/>
            <ac:spMk id="59" creationId="{27106335-1541-BBB3-4733-9D822229AAE5}"/>
          </ac:spMkLst>
        </pc:spChg>
        <pc:spChg chg="add mod topLvl">
          <ac:chgData name="Maxim Root" userId="2addb94b-f682-4df8-a14d-4ae0935688fe" providerId="ADAL" clId="{4B804E0B-E2D6-47B6-8515-CE751360D626}" dt="2025-05-23T21:20:57.530" v="3011" actId="14100"/>
          <ac:spMkLst>
            <pc:docMk/>
            <pc:sldMk cId="536247835" sldId="348"/>
            <ac:spMk id="61" creationId="{E8C0ACDD-E96E-E6C6-4C54-0F5C00838C6F}"/>
          </ac:spMkLst>
        </pc:spChg>
        <pc:spChg chg="add mod ord">
          <ac:chgData name="Maxim Root" userId="2addb94b-f682-4df8-a14d-4ae0935688fe" providerId="ADAL" clId="{4B804E0B-E2D6-47B6-8515-CE751360D626}" dt="2025-05-25T15:48:51.254" v="6468" actId="14100"/>
          <ac:spMkLst>
            <pc:docMk/>
            <pc:sldMk cId="536247835" sldId="348"/>
            <ac:spMk id="1027" creationId="{A436D348-D208-AEE9-6AAD-D10F5176C8F9}"/>
          </ac:spMkLst>
        </pc:spChg>
        <pc:spChg chg="add del mod">
          <ac:chgData name="Maxim Root" userId="2addb94b-f682-4df8-a14d-4ae0935688fe" providerId="ADAL" clId="{4B804E0B-E2D6-47B6-8515-CE751360D626}" dt="2025-05-25T15:48:05.826" v="6457" actId="478"/>
          <ac:spMkLst>
            <pc:docMk/>
            <pc:sldMk cId="536247835" sldId="348"/>
            <ac:spMk id="1030" creationId="{4B4E582E-B9D5-9A8D-A961-F243A80C69BC}"/>
          </ac:spMkLst>
        </pc:spChg>
        <pc:spChg chg="add mod">
          <ac:chgData name="Maxim Root" userId="2addb94b-f682-4df8-a14d-4ae0935688fe" providerId="ADAL" clId="{4B804E0B-E2D6-47B6-8515-CE751360D626}" dt="2025-05-24T23:02:33.095" v="4609" actId="1076"/>
          <ac:spMkLst>
            <pc:docMk/>
            <pc:sldMk cId="536247835" sldId="348"/>
            <ac:spMk id="1031" creationId="{BA7C8205-E5AE-FD50-E8AF-A88379DE4F33}"/>
          </ac:spMkLst>
        </pc:spChg>
        <pc:grpChg chg="add mod">
          <ac:chgData name="Maxim Root" userId="2addb94b-f682-4df8-a14d-4ae0935688fe" providerId="ADAL" clId="{4B804E0B-E2D6-47B6-8515-CE751360D626}" dt="2025-05-24T23:02:44.320" v="4612" actId="1076"/>
          <ac:grpSpMkLst>
            <pc:docMk/>
            <pc:sldMk cId="536247835" sldId="348"/>
            <ac:grpSpMk id="28" creationId="{4AD46512-B760-482F-3D3F-BD5DBECD4F69}"/>
          </ac:grpSpMkLst>
        </pc:grpChg>
        <pc:grpChg chg="add mod">
          <ac:chgData name="Maxim Root" userId="2addb94b-f682-4df8-a14d-4ae0935688fe" providerId="ADAL" clId="{4B804E0B-E2D6-47B6-8515-CE751360D626}" dt="2025-05-22T23:59:59.173" v="2100" actId="164"/>
          <ac:grpSpMkLst>
            <pc:docMk/>
            <pc:sldMk cId="536247835" sldId="348"/>
            <ac:grpSpMk id="44" creationId="{437EF5E6-6876-BE58-8A17-840FD5D966C9}"/>
          </ac:grpSpMkLst>
        </pc:grpChg>
        <pc:grpChg chg="add del mod">
          <ac:chgData name="Maxim Root" userId="2addb94b-f682-4df8-a14d-4ae0935688fe" providerId="ADAL" clId="{4B804E0B-E2D6-47B6-8515-CE751360D626}" dt="2025-05-25T20:16:31.135" v="7849" actId="21"/>
          <ac:grpSpMkLst>
            <pc:docMk/>
            <pc:sldMk cId="536247835" sldId="348"/>
            <ac:grpSpMk id="50" creationId="{FD7B045C-9609-4C2D-1DF2-C81FFA7B0B30}"/>
          </ac:grpSpMkLst>
        </pc:grpChg>
        <pc:picChg chg="add mod">
          <ac:chgData name="Maxim Root" userId="2addb94b-f682-4df8-a14d-4ae0935688fe" providerId="ADAL" clId="{4B804E0B-E2D6-47B6-8515-CE751360D626}" dt="2025-05-24T23:02:33.095" v="4609" actId="1076"/>
          <ac:picMkLst>
            <pc:docMk/>
            <pc:sldMk cId="536247835" sldId="348"/>
            <ac:picMk id="9" creationId="{2246BACA-A329-529B-CAA0-ADA8D4770175}"/>
          </ac:picMkLst>
        </pc:picChg>
        <pc:picChg chg="add del mod topLvl modCrop">
          <ac:chgData name="Maxim Root" userId="2addb94b-f682-4df8-a14d-4ae0935688fe" providerId="ADAL" clId="{4B804E0B-E2D6-47B6-8515-CE751360D626}" dt="2025-05-23T21:19:47.101" v="2990" actId="164"/>
          <ac:picMkLst>
            <pc:docMk/>
            <pc:sldMk cId="536247835" sldId="348"/>
            <ac:picMk id="16" creationId="{7C7C54ED-216F-9D52-65E7-4ECF51DDBD04}"/>
          </ac:picMkLst>
        </pc:picChg>
        <pc:picChg chg="add mod">
          <ac:chgData name="Maxim Root" userId="2addb94b-f682-4df8-a14d-4ae0935688fe" providerId="ADAL" clId="{4B804E0B-E2D6-47B6-8515-CE751360D626}" dt="2025-05-24T23:02:33.095" v="4609" actId="1076"/>
          <ac:picMkLst>
            <pc:docMk/>
            <pc:sldMk cId="536247835" sldId="348"/>
            <ac:picMk id="24" creationId="{1C37ECE4-B054-0555-706F-A982318782CD}"/>
          </ac:picMkLst>
        </pc:picChg>
        <pc:picChg chg="add del mod">
          <ac:chgData name="Maxim Root" userId="2addb94b-f682-4df8-a14d-4ae0935688fe" providerId="ADAL" clId="{4B804E0B-E2D6-47B6-8515-CE751360D626}" dt="2025-05-24T23:02:44.320" v="4612" actId="1076"/>
          <ac:picMkLst>
            <pc:docMk/>
            <pc:sldMk cId="536247835" sldId="348"/>
            <ac:picMk id="29" creationId="{F0BB7ECC-4D9D-D683-B1AC-9E5FDCA1AABD}"/>
          </ac:picMkLst>
        </pc:picChg>
        <pc:cxnChg chg="add mod">
          <ac:chgData name="Maxim Root" userId="2addb94b-f682-4df8-a14d-4ae0935688fe" providerId="ADAL" clId="{4B804E0B-E2D6-47B6-8515-CE751360D626}" dt="2025-05-25T15:45:51.569" v="6449" actId="1582"/>
          <ac:cxnSpMkLst>
            <pc:docMk/>
            <pc:sldMk cId="536247835" sldId="348"/>
            <ac:cxnSpMk id="6" creationId="{F0942DD5-BE97-77BF-9A5E-E8A368C45476}"/>
          </ac:cxnSpMkLst>
        </pc:cxnChg>
        <pc:cxnChg chg="add mod ord">
          <ac:chgData name="Maxim Root" userId="2addb94b-f682-4df8-a14d-4ae0935688fe" providerId="ADAL" clId="{4B804E0B-E2D6-47B6-8515-CE751360D626}" dt="2025-05-23T00:51:53.560" v="2636" actId="167"/>
          <ac:cxnSpMkLst>
            <pc:docMk/>
            <pc:sldMk cId="536247835" sldId="348"/>
            <ac:cxnSpMk id="20" creationId="{1562E85B-3912-CC58-02EF-B0DB88078F6C}"/>
          </ac:cxnSpMkLst>
        </pc:cxnChg>
        <pc:cxnChg chg="add mod">
          <ac:chgData name="Maxim Root" userId="2addb94b-f682-4df8-a14d-4ae0935688fe" providerId="ADAL" clId="{4B804E0B-E2D6-47B6-8515-CE751360D626}" dt="2025-05-22T23:53:15.843" v="2000" actId="164"/>
          <ac:cxnSpMkLst>
            <pc:docMk/>
            <pc:sldMk cId="536247835" sldId="348"/>
            <ac:cxnSpMk id="21" creationId="{4470980C-5427-13BF-65DE-73116AC02C61}"/>
          </ac:cxnSpMkLst>
        </pc:cxnChg>
        <pc:cxnChg chg="add mod">
          <ac:chgData name="Maxim Root" userId="2addb94b-f682-4df8-a14d-4ae0935688fe" providerId="ADAL" clId="{4B804E0B-E2D6-47B6-8515-CE751360D626}" dt="2025-05-22T23:53:15.843" v="2000" actId="164"/>
          <ac:cxnSpMkLst>
            <pc:docMk/>
            <pc:sldMk cId="536247835" sldId="348"/>
            <ac:cxnSpMk id="25" creationId="{EC972B97-A59A-778D-9914-184982877084}"/>
          </ac:cxnSpMkLst>
        </pc:cxnChg>
        <pc:cxnChg chg="add mod">
          <ac:chgData name="Maxim Root" userId="2addb94b-f682-4df8-a14d-4ae0935688fe" providerId="ADAL" clId="{4B804E0B-E2D6-47B6-8515-CE751360D626}" dt="2025-05-22T23:49:35.504" v="1911" actId="1076"/>
          <ac:cxnSpMkLst>
            <pc:docMk/>
            <pc:sldMk cId="536247835" sldId="348"/>
            <ac:cxnSpMk id="33" creationId="{9D20B2A4-FB27-EB78-3CC4-EAF2EBE11E04}"/>
          </ac:cxnSpMkLst>
        </pc:cxnChg>
        <pc:cxnChg chg="add del mod">
          <ac:chgData name="Maxim Root" userId="2addb94b-f682-4df8-a14d-4ae0935688fe" providerId="ADAL" clId="{4B804E0B-E2D6-47B6-8515-CE751360D626}" dt="2025-05-25T15:42:49.447" v="6406" actId="478"/>
          <ac:cxnSpMkLst>
            <pc:docMk/>
            <pc:sldMk cId="536247835" sldId="348"/>
            <ac:cxnSpMk id="35" creationId="{D75734BC-EA1F-33E0-9CCE-C6DAF7B74757}"/>
          </ac:cxnSpMkLst>
        </pc:cxnChg>
        <pc:cxnChg chg="add mod">
          <ac:chgData name="Maxim Root" userId="2addb94b-f682-4df8-a14d-4ae0935688fe" providerId="ADAL" clId="{4B804E0B-E2D6-47B6-8515-CE751360D626}" dt="2025-05-25T15:46:06.077" v="6450" actId="14100"/>
          <ac:cxnSpMkLst>
            <pc:docMk/>
            <pc:sldMk cId="536247835" sldId="348"/>
            <ac:cxnSpMk id="49" creationId="{23AA6DE4-965A-3FB2-D7BD-8956AC79B5BA}"/>
          </ac:cxnSpMkLst>
        </pc:cxnChg>
        <pc:cxnChg chg="add mod">
          <ac:chgData name="Maxim Root" userId="2addb94b-f682-4df8-a14d-4ae0935688fe" providerId="ADAL" clId="{4B804E0B-E2D6-47B6-8515-CE751360D626}" dt="2025-05-25T15:47:25.631" v="6453" actId="14100"/>
          <ac:cxnSpMkLst>
            <pc:docMk/>
            <pc:sldMk cId="536247835" sldId="348"/>
            <ac:cxnSpMk id="60" creationId="{90848A1C-36F1-37F0-7A39-B52128C3D149}"/>
          </ac:cxnSpMkLst>
        </pc:cxnChg>
      </pc:sldChg>
      <pc:sldChg chg="new del">
        <pc:chgData name="Maxim Root" userId="2addb94b-f682-4df8-a14d-4ae0935688fe" providerId="ADAL" clId="{4B804E0B-E2D6-47B6-8515-CE751360D626}" dt="2025-05-22T20:15:47.714" v="1346" actId="680"/>
        <pc:sldMkLst>
          <pc:docMk/>
          <pc:sldMk cId="2068350549" sldId="348"/>
        </pc:sldMkLst>
      </pc:sldChg>
      <pc:sldChg chg="addSp delSp modSp add mod ord delAnim modAnim">
        <pc:chgData name="Maxim Root" userId="2addb94b-f682-4df8-a14d-4ae0935688fe" providerId="ADAL" clId="{4B804E0B-E2D6-47B6-8515-CE751360D626}" dt="2025-05-26T00:38:08.894" v="9471"/>
        <pc:sldMkLst>
          <pc:docMk/>
          <pc:sldMk cId="3609549742" sldId="349"/>
        </pc:sldMkLst>
        <pc:spChg chg="mod">
          <ac:chgData name="Maxim Root" userId="2addb94b-f682-4df8-a14d-4ae0935688fe" providerId="ADAL" clId="{4B804E0B-E2D6-47B6-8515-CE751360D626}" dt="2025-05-22T20:17:04.086" v="1386" actId="20577"/>
          <ac:spMkLst>
            <pc:docMk/>
            <pc:sldMk cId="3609549742" sldId="349"/>
            <ac:spMk id="2" creationId="{AAE1D103-B6A3-6A6E-2B90-A230C0A5DD8F}"/>
          </ac:spMkLst>
        </pc:spChg>
        <pc:spChg chg="mod">
          <ac:chgData name="Maxim Root" userId="2addb94b-f682-4df8-a14d-4ae0935688fe" providerId="ADAL" clId="{4B804E0B-E2D6-47B6-8515-CE751360D626}" dt="2025-05-23T23:55:11.050" v="3756" actId="20577"/>
          <ac:spMkLst>
            <pc:docMk/>
            <pc:sldMk cId="3609549742" sldId="349"/>
            <ac:spMk id="4" creationId="{9260E3D7-6F90-A30B-5F80-2B978A728F43}"/>
          </ac:spMkLst>
        </pc:spChg>
        <pc:spChg chg="add mod">
          <ac:chgData name="Maxim Root" userId="2addb94b-f682-4df8-a14d-4ae0935688fe" providerId="ADAL" clId="{4B804E0B-E2D6-47B6-8515-CE751360D626}" dt="2025-05-25T20:33:58.822" v="7995" actId="1076"/>
          <ac:spMkLst>
            <pc:docMk/>
            <pc:sldMk cId="3609549742" sldId="349"/>
            <ac:spMk id="7" creationId="{AA96303A-A2ED-301E-6264-5958C5403196}"/>
          </ac:spMkLst>
        </pc:spChg>
        <pc:spChg chg="add mod">
          <ac:chgData name="Maxim Root" userId="2addb94b-f682-4df8-a14d-4ae0935688fe" providerId="ADAL" clId="{4B804E0B-E2D6-47B6-8515-CE751360D626}" dt="2025-05-25T20:35:33.394" v="8012" actId="14100"/>
          <ac:spMkLst>
            <pc:docMk/>
            <pc:sldMk cId="3609549742" sldId="349"/>
            <ac:spMk id="15" creationId="{992001FA-DC3A-502C-D564-9037CB367A61}"/>
          </ac:spMkLst>
        </pc:spChg>
        <pc:spChg chg="add mod">
          <ac:chgData name="Maxim Root" userId="2addb94b-f682-4df8-a14d-4ae0935688fe" providerId="ADAL" clId="{4B804E0B-E2D6-47B6-8515-CE751360D626}" dt="2025-05-25T20:38:07.244" v="8089" actId="1076"/>
          <ac:spMkLst>
            <pc:docMk/>
            <pc:sldMk cId="3609549742" sldId="349"/>
            <ac:spMk id="19" creationId="{5EF275FC-87DF-2152-9DCB-A3EE72ADF447}"/>
          </ac:spMkLst>
        </pc:spChg>
        <pc:spChg chg="add mod topLvl">
          <ac:chgData name="Maxim Root" userId="2addb94b-f682-4df8-a14d-4ae0935688fe" providerId="ADAL" clId="{4B804E0B-E2D6-47B6-8515-CE751360D626}" dt="2025-05-25T23:52:52.704" v="9363" actId="1076"/>
          <ac:spMkLst>
            <pc:docMk/>
            <pc:sldMk cId="3609549742" sldId="349"/>
            <ac:spMk id="37" creationId="{B4B2EBBC-6B1A-1DC5-BF10-9D3036F44E0C}"/>
          </ac:spMkLst>
        </pc:spChg>
        <pc:spChg chg="add mod">
          <ac:chgData name="Maxim Root" userId="2addb94b-f682-4df8-a14d-4ae0935688fe" providerId="ADAL" clId="{4B804E0B-E2D6-47B6-8515-CE751360D626}" dt="2025-05-25T23:54:52.166" v="9377" actId="164"/>
          <ac:spMkLst>
            <pc:docMk/>
            <pc:sldMk cId="3609549742" sldId="349"/>
            <ac:spMk id="42" creationId="{F5D87C74-C49E-9072-2BAF-18392EF0E797}"/>
          </ac:spMkLst>
        </pc:spChg>
        <pc:spChg chg="add mod">
          <ac:chgData name="Maxim Root" userId="2addb94b-f682-4df8-a14d-4ae0935688fe" providerId="ADAL" clId="{4B804E0B-E2D6-47B6-8515-CE751360D626}" dt="2025-05-25T23:54:52.166" v="9377" actId="164"/>
          <ac:spMkLst>
            <pc:docMk/>
            <pc:sldMk cId="3609549742" sldId="349"/>
            <ac:spMk id="43" creationId="{485AE5C9-0417-DAFF-79DB-CC89E14B345E}"/>
          </ac:spMkLst>
        </pc:spChg>
        <pc:spChg chg="add mod">
          <ac:chgData name="Maxim Root" userId="2addb94b-f682-4df8-a14d-4ae0935688fe" providerId="ADAL" clId="{4B804E0B-E2D6-47B6-8515-CE751360D626}" dt="2025-05-25T23:54:52.166" v="9377" actId="164"/>
          <ac:spMkLst>
            <pc:docMk/>
            <pc:sldMk cId="3609549742" sldId="349"/>
            <ac:spMk id="44" creationId="{17751AFC-472C-79E7-C56E-C02326A19CE7}"/>
          </ac:spMkLst>
        </pc:spChg>
        <pc:spChg chg="add mod">
          <ac:chgData name="Maxim Root" userId="2addb94b-f682-4df8-a14d-4ae0935688fe" providerId="ADAL" clId="{4B804E0B-E2D6-47B6-8515-CE751360D626}" dt="2025-05-25T23:52:47.753" v="9362" actId="1076"/>
          <ac:spMkLst>
            <pc:docMk/>
            <pc:sldMk cId="3609549742" sldId="349"/>
            <ac:spMk id="45" creationId="{DEEF769E-06AC-EA3C-A370-A5D9A00CA5F7}"/>
          </ac:spMkLst>
        </pc:spChg>
        <pc:spChg chg="add mod">
          <ac:chgData name="Maxim Root" userId="2addb94b-f682-4df8-a14d-4ae0935688fe" providerId="ADAL" clId="{4B804E0B-E2D6-47B6-8515-CE751360D626}" dt="2025-05-25T23:52:47.753" v="9362" actId="1076"/>
          <ac:spMkLst>
            <pc:docMk/>
            <pc:sldMk cId="3609549742" sldId="349"/>
            <ac:spMk id="46" creationId="{17C2096E-B14F-E874-0752-EDCDD2B68717}"/>
          </ac:spMkLst>
        </pc:spChg>
        <pc:spChg chg="add mod">
          <ac:chgData name="Maxim Root" userId="2addb94b-f682-4df8-a14d-4ae0935688fe" providerId="ADAL" clId="{4B804E0B-E2D6-47B6-8515-CE751360D626}" dt="2025-05-25T23:54:52.166" v="9377" actId="164"/>
          <ac:spMkLst>
            <pc:docMk/>
            <pc:sldMk cId="3609549742" sldId="349"/>
            <ac:spMk id="47" creationId="{5C7E7DDD-A72C-F93B-44FD-541ED1DD80C0}"/>
          </ac:spMkLst>
        </pc:spChg>
        <pc:spChg chg="add mod">
          <ac:chgData name="Maxim Root" userId="2addb94b-f682-4df8-a14d-4ae0935688fe" providerId="ADAL" clId="{4B804E0B-E2D6-47B6-8515-CE751360D626}" dt="2025-05-25T23:54:52.166" v="9377" actId="164"/>
          <ac:spMkLst>
            <pc:docMk/>
            <pc:sldMk cId="3609549742" sldId="349"/>
            <ac:spMk id="48" creationId="{0B229227-ADD7-6305-6AAC-81C19331D454}"/>
          </ac:spMkLst>
        </pc:spChg>
        <pc:spChg chg="add mod">
          <ac:chgData name="Maxim Root" userId="2addb94b-f682-4df8-a14d-4ae0935688fe" providerId="ADAL" clId="{4B804E0B-E2D6-47B6-8515-CE751360D626}" dt="2025-05-25T23:54:52.166" v="9377" actId="164"/>
          <ac:spMkLst>
            <pc:docMk/>
            <pc:sldMk cId="3609549742" sldId="349"/>
            <ac:spMk id="49" creationId="{51590204-8523-F9A2-1E9A-CF20E8AFA146}"/>
          </ac:spMkLst>
        </pc:spChg>
        <pc:spChg chg="add mod">
          <ac:chgData name="Maxim Root" userId="2addb94b-f682-4df8-a14d-4ae0935688fe" providerId="ADAL" clId="{4B804E0B-E2D6-47B6-8515-CE751360D626}" dt="2025-05-25T23:54:52.166" v="9377" actId="164"/>
          <ac:spMkLst>
            <pc:docMk/>
            <pc:sldMk cId="3609549742" sldId="349"/>
            <ac:spMk id="50" creationId="{EC52C15F-2A63-F35F-725A-CEC023D495D0}"/>
          </ac:spMkLst>
        </pc:spChg>
        <pc:spChg chg="add mod">
          <ac:chgData name="Maxim Root" userId="2addb94b-f682-4df8-a14d-4ae0935688fe" providerId="ADAL" clId="{4B804E0B-E2D6-47B6-8515-CE751360D626}" dt="2025-05-25T23:54:52.166" v="9377" actId="164"/>
          <ac:spMkLst>
            <pc:docMk/>
            <pc:sldMk cId="3609549742" sldId="349"/>
            <ac:spMk id="51" creationId="{86191EE2-AE6B-27AE-058F-AAA3CE35761A}"/>
          </ac:spMkLst>
        </pc:spChg>
        <pc:spChg chg="add mod ord">
          <ac:chgData name="Maxim Root" userId="2addb94b-f682-4df8-a14d-4ae0935688fe" providerId="ADAL" clId="{4B804E0B-E2D6-47B6-8515-CE751360D626}" dt="2025-05-25T23:54:52.166" v="9377" actId="164"/>
          <ac:spMkLst>
            <pc:docMk/>
            <pc:sldMk cId="3609549742" sldId="349"/>
            <ac:spMk id="52" creationId="{BD5DE2A2-D308-4CE4-0579-6A2D0EF44981}"/>
          </ac:spMkLst>
        </pc:spChg>
        <pc:spChg chg="add mod">
          <ac:chgData name="Maxim Root" userId="2addb94b-f682-4df8-a14d-4ae0935688fe" providerId="ADAL" clId="{4B804E0B-E2D6-47B6-8515-CE751360D626}" dt="2025-05-26T00:17:49.540" v="9438" actId="1076"/>
          <ac:spMkLst>
            <pc:docMk/>
            <pc:sldMk cId="3609549742" sldId="349"/>
            <ac:spMk id="53" creationId="{BD108003-7C81-C01A-097C-182BCD4D7C7C}"/>
          </ac:spMkLst>
        </pc:spChg>
        <pc:spChg chg="add del mod">
          <ac:chgData name="Maxim Root" userId="2addb94b-f682-4df8-a14d-4ae0935688fe" providerId="ADAL" clId="{4B804E0B-E2D6-47B6-8515-CE751360D626}" dt="2025-05-25T23:50:20.924" v="9338" actId="478"/>
          <ac:spMkLst>
            <pc:docMk/>
            <pc:sldMk cId="3609549742" sldId="349"/>
            <ac:spMk id="55" creationId="{FEB25A30-607E-FFAD-3807-A24B353EE340}"/>
          </ac:spMkLst>
        </pc:spChg>
        <pc:spChg chg="add mod">
          <ac:chgData name="Maxim Root" userId="2addb94b-f682-4df8-a14d-4ae0935688fe" providerId="ADAL" clId="{4B804E0B-E2D6-47B6-8515-CE751360D626}" dt="2025-05-25T23:45:23.906" v="9293" actId="571"/>
          <ac:spMkLst>
            <pc:docMk/>
            <pc:sldMk cId="3609549742" sldId="349"/>
            <ac:spMk id="59" creationId="{4BE03E23-1E4C-3142-9E02-7D1795F55D11}"/>
          </ac:spMkLst>
        </pc:spChg>
        <pc:spChg chg="mod">
          <ac:chgData name="Maxim Root" userId="2addb94b-f682-4df8-a14d-4ae0935688fe" providerId="ADAL" clId="{4B804E0B-E2D6-47B6-8515-CE751360D626}" dt="2025-05-25T23:45:23.906" v="9293" actId="571"/>
          <ac:spMkLst>
            <pc:docMk/>
            <pc:sldMk cId="3609549742" sldId="349"/>
            <ac:spMk id="62" creationId="{D5486F46-F861-F229-2180-0B629D68B1B2}"/>
          </ac:spMkLst>
        </pc:spChg>
        <pc:spChg chg="add mod">
          <ac:chgData name="Maxim Root" userId="2addb94b-f682-4df8-a14d-4ae0935688fe" providerId="ADAL" clId="{4B804E0B-E2D6-47B6-8515-CE751360D626}" dt="2025-05-25T23:45:23.906" v="9293" actId="571"/>
          <ac:spMkLst>
            <pc:docMk/>
            <pc:sldMk cId="3609549742" sldId="349"/>
            <ac:spMk id="63" creationId="{E6B9A10F-0984-26B2-B022-E0324B6225C8}"/>
          </ac:spMkLst>
        </pc:spChg>
        <pc:spChg chg="add mod">
          <ac:chgData name="Maxim Root" userId="2addb94b-f682-4df8-a14d-4ae0935688fe" providerId="ADAL" clId="{4B804E0B-E2D6-47B6-8515-CE751360D626}" dt="2025-05-25T23:45:23.906" v="9293" actId="571"/>
          <ac:spMkLst>
            <pc:docMk/>
            <pc:sldMk cId="3609549742" sldId="349"/>
            <ac:spMk id="64" creationId="{FA5AFB9B-9C2F-6107-9AE0-5A7DC2F9A11E}"/>
          </ac:spMkLst>
        </pc:spChg>
        <pc:spChg chg="add mod">
          <ac:chgData name="Maxim Root" userId="2addb94b-f682-4df8-a14d-4ae0935688fe" providerId="ADAL" clId="{4B804E0B-E2D6-47B6-8515-CE751360D626}" dt="2025-05-25T23:45:23.906" v="9293" actId="571"/>
          <ac:spMkLst>
            <pc:docMk/>
            <pc:sldMk cId="3609549742" sldId="349"/>
            <ac:spMk id="65" creationId="{2D157CEB-503B-2C44-3E9D-381C680C0629}"/>
          </ac:spMkLst>
        </pc:spChg>
        <pc:spChg chg="add mod">
          <ac:chgData name="Maxim Root" userId="2addb94b-f682-4df8-a14d-4ae0935688fe" providerId="ADAL" clId="{4B804E0B-E2D6-47B6-8515-CE751360D626}" dt="2025-05-25T23:45:23.906" v="9293" actId="571"/>
          <ac:spMkLst>
            <pc:docMk/>
            <pc:sldMk cId="3609549742" sldId="349"/>
            <ac:spMk id="68" creationId="{5D17B117-4FA6-3BF5-1ECD-4BD321BEB40A}"/>
          </ac:spMkLst>
        </pc:spChg>
        <pc:spChg chg="add mod">
          <ac:chgData name="Maxim Root" userId="2addb94b-f682-4df8-a14d-4ae0935688fe" providerId="ADAL" clId="{4B804E0B-E2D6-47B6-8515-CE751360D626}" dt="2025-05-25T23:45:23.906" v="9293" actId="571"/>
          <ac:spMkLst>
            <pc:docMk/>
            <pc:sldMk cId="3609549742" sldId="349"/>
            <ac:spMk id="69" creationId="{CC3ADBD8-3759-70A0-FAAA-41414EF76AC0}"/>
          </ac:spMkLst>
        </pc:spChg>
        <pc:spChg chg="add mod">
          <ac:chgData name="Maxim Root" userId="2addb94b-f682-4df8-a14d-4ae0935688fe" providerId="ADAL" clId="{4B804E0B-E2D6-47B6-8515-CE751360D626}" dt="2025-05-25T23:45:23.906" v="9293" actId="571"/>
          <ac:spMkLst>
            <pc:docMk/>
            <pc:sldMk cId="3609549742" sldId="349"/>
            <ac:spMk id="70" creationId="{B03D3C2D-767F-D15D-BD56-E601F5932CE0}"/>
          </ac:spMkLst>
        </pc:spChg>
        <pc:spChg chg="add mod">
          <ac:chgData name="Maxim Root" userId="2addb94b-f682-4df8-a14d-4ae0935688fe" providerId="ADAL" clId="{4B804E0B-E2D6-47B6-8515-CE751360D626}" dt="2025-05-25T23:45:23.906" v="9293" actId="571"/>
          <ac:spMkLst>
            <pc:docMk/>
            <pc:sldMk cId="3609549742" sldId="349"/>
            <ac:spMk id="72" creationId="{E2E8B615-0170-2B03-96F3-61ABB6DE3528}"/>
          </ac:spMkLst>
        </pc:spChg>
        <pc:spChg chg="add mod">
          <ac:chgData name="Maxim Root" userId="2addb94b-f682-4df8-a14d-4ae0935688fe" providerId="ADAL" clId="{4B804E0B-E2D6-47B6-8515-CE751360D626}" dt="2025-05-25T23:45:23.906" v="9293" actId="571"/>
          <ac:spMkLst>
            <pc:docMk/>
            <pc:sldMk cId="3609549742" sldId="349"/>
            <ac:spMk id="73" creationId="{4C5DCCED-36DE-CC42-01A1-B8E62D961328}"/>
          </ac:spMkLst>
        </pc:spChg>
        <pc:spChg chg="add del mod">
          <ac:chgData name="Maxim Root" userId="2addb94b-f682-4df8-a14d-4ae0935688fe" providerId="ADAL" clId="{4B804E0B-E2D6-47B6-8515-CE751360D626}" dt="2025-05-25T23:46:34.038" v="9301" actId="478"/>
          <ac:spMkLst>
            <pc:docMk/>
            <pc:sldMk cId="3609549742" sldId="349"/>
            <ac:spMk id="74" creationId="{7CBB16D4-0666-6CFD-55C8-E06DEC6ADB8C}"/>
          </ac:spMkLst>
        </pc:spChg>
        <pc:spChg chg="add mod">
          <ac:chgData name="Maxim Root" userId="2addb94b-f682-4df8-a14d-4ae0935688fe" providerId="ADAL" clId="{4B804E0B-E2D6-47B6-8515-CE751360D626}" dt="2025-05-26T00:19:06.004" v="9444" actId="20577"/>
          <ac:spMkLst>
            <pc:docMk/>
            <pc:sldMk cId="3609549742" sldId="349"/>
            <ac:spMk id="75" creationId="{E94640CE-2983-966E-5FE1-3CBEAC69B11A}"/>
          </ac:spMkLst>
        </pc:spChg>
        <pc:spChg chg="add mod">
          <ac:chgData name="Maxim Root" userId="2addb94b-f682-4df8-a14d-4ae0935688fe" providerId="ADAL" clId="{4B804E0B-E2D6-47B6-8515-CE751360D626}" dt="2025-05-25T23:52:52.704" v="9363" actId="1076"/>
          <ac:spMkLst>
            <pc:docMk/>
            <pc:sldMk cId="3609549742" sldId="349"/>
            <ac:spMk id="76" creationId="{6C1FD44E-C6A3-16D9-ED7C-CF8551D8B1D5}"/>
          </ac:spMkLst>
        </pc:spChg>
        <pc:spChg chg="add mod ord">
          <ac:chgData name="Maxim Root" userId="2addb94b-f682-4df8-a14d-4ae0935688fe" providerId="ADAL" clId="{4B804E0B-E2D6-47B6-8515-CE751360D626}" dt="2025-05-26T00:18:29.328" v="9442" actId="1076"/>
          <ac:spMkLst>
            <pc:docMk/>
            <pc:sldMk cId="3609549742" sldId="349"/>
            <ac:spMk id="77" creationId="{2730C68F-7A96-3A31-4874-8BE74C01E045}"/>
          </ac:spMkLst>
        </pc:spChg>
        <pc:spChg chg="add del mod">
          <ac:chgData name="Maxim Root" userId="2addb94b-f682-4df8-a14d-4ae0935688fe" providerId="ADAL" clId="{4B804E0B-E2D6-47B6-8515-CE751360D626}" dt="2025-05-26T00:18:11.524" v="9440" actId="478"/>
          <ac:spMkLst>
            <pc:docMk/>
            <pc:sldMk cId="3609549742" sldId="349"/>
            <ac:spMk id="78" creationId="{7BCBDF34-F0AB-32A3-61FF-230D35731722}"/>
          </ac:spMkLst>
        </pc:spChg>
        <pc:grpChg chg="del mod">
          <ac:chgData name="Maxim Root" userId="2addb94b-f682-4df8-a14d-4ae0935688fe" providerId="ADAL" clId="{4B804E0B-E2D6-47B6-8515-CE751360D626}" dt="2025-05-25T20:28:35.230" v="7969" actId="478"/>
          <ac:grpSpMkLst>
            <pc:docMk/>
            <pc:sldMk cId="3609549742" sldId="349"/>
            <ac:grpSpMk id="12" creationId="{9C3023BB-6A71-1F9B-08ED-5320F48A9A63}"/>
          </ac:grpSpMkLst>
        </pc:grpChg>
        <pc:grpChg chg="del mod">
          <ac:chgData name="Maxim Root" userId="2addb94b-f682-4df8-a14d-4ae0935688fe" providerId="ADAL" clId="{4B804E0B-E2D6-47B6-8515-CE751360D626}" dt="2025-05-25T20:38:22.891" v="8090" actId="478"/>
          <ac:grpSpMkLst>
            <pc:docMk/>
            <pc:sldMk cId="3609549742" sldId="349"/>
            <ac:grpSpMk id="13" creationId="{BF07B313-FE9E-881B-F5DE-80FC88A8404B}"/>
          </ac:grpSpMkLst>
        </pc:grpChg>
        <pc:grpChg chg="del mod">
          <ac:chgData name="Maxim Root" userId="2addb94b-f682-4df8-a14d-4ae0935688fe" providerId="ADAL" clId="{4B804E0B-E2D6-47B6-8515-CE751360D626}" dt="2025-05-25T20:39:33.692" v="8103"/>
          <ac:grpSpMkLst>
            <pc:docMk/>
            <pc:sldMk cId="3609549742" sldId="349"/>
            <ac:grpSpMk id="22" creationId="{821CC46F-26F0-A376-9391-DBA6FFF152D4}"/>
          </ac:grpSpMkLst>
        </pc:grpChg>
        <pc:grpChg chg="del mod">
          <ac:chgData name="Maxim Root" userId="2addb94b-f682-4df8-a14d-4ae0935688fe" providerId="ADAL" clId="{4B804E0B-E2D6-47B6-8515-CE751360D626}" dt="2025-05-25T23:26:29.392" v="9239" actId="478"/>
          <ac:grpSpMkLst>
            <pc:docMk/>
            <pc:sldMk cId="3609549742" sldId="349"/>
            <ac:grpSpMk id="31" creationId="{DA59DCB0-F415-B6FD-70B0-C27DBFEE5208}"/>
          </ac:grpSpMkLst>
        </pc:grpChg>
        <pc:grpChg chg="del mod">
          <ac:chgData name="Maxim Root" userId="2addb94b-f682-4df8-a14d-4ae0935688fe" providerId="ADAL" clId="{4B804E0B-E2D6-47B6-8515-CE751360D626}" dt="2025-05-25T23:26:29.392" v="9239" actId="478"/>
          <ac:grpSpMkLst>
            <pc:docMk/>
            <pc:sldMk cId="3609549742" sldId="349"/>
            <ac:grpSpMk id="36" creationId="{E5B17924-9184-AF0F-5305-CF91C1C28B8D}"/>
          </ac:grpSpMkLst>
        </pc:grpChg>
        <pc:grpChg chg="add del mod">
          <ac:chgData name="Maxim Root" userId="2addb94b-f682-4df8-a14d-4ae0935688fe" providerId="ADAL" clId="{4B804E0B-E2D6-47B6-8515-CE751360D626}" dt="2025-05-25T23:50:30.222" v="9339" actId="165"/>
          <ac:grpSpMkLst>
            <pc:docMk/>
            <pc:sldMk cId="3609549742" sldId="349"/>
            <ac:grpSpMk id="38" creationId="{CE1BC712-BB0C-F447-1715-41636A33E3DB}"/>
          </ac:grpSpMkLst>
        </pc:grpChg>
        <pc:grpChg chg="add del mod ord">
          <ac:chgData name="Maxim Root" userId="2addb94b-f682-4df8-a14d-4ae0935688fe" providerId="ADAL" clId="{4B804E0B-E2D6-47B6-8515-CE751360D626}" dt="2025-05-26T00:16:01.915" v="9425" actId="478"/>
          <ac:grpSpMkLst>
            <pc:docMk/>
            <pc:sldMk cId="3609549742" sldId="349"/>
            <ac:grpSpMk id="54" creationId="{7EB1C484-91F6-CDEB-4F39-367E059B651B}"/>
          </ac:grpSpMkLst>
        </pc:grpChg>
        <pc:grpChg chg="add del mod">
          <ac:chgData name="Maxim Root" userId="2addb94b-f682-4df8-a14d-4ae0935688fe" providerId="ADAL" clId="{4B804E0B-E2D6-47B6-8515-CE751360D626}" dt="2025-05-26T00:19:40.772" v="9445" actId="164"/>
          <ac:grpSpMkLst>
            <pc:docMk/>
            <pc:sldMk cId="3609549742" sldId="349"/>
            <ac:grpSpMk id="79" creationId="{9591BC70-FF77-4206-6EF5-C3FA098FFA3B}"/>
          </ac:grpSpMkLst>
        </pc:grpChg>
        <pc:grpChg chg="add del mod">
          <ac:chgData name="Maxim Root" userId="2addb94b-f682-4df8-a14d-4ae0935688fe" providerId="ADAL" clId="{4B804E0B-E2D6-47B6-8515-CE751360D626}" dt="2025-05-26T00:19:45.657" v="9448" actId="1076"/>
          <ac:grpSpMkLst>
            <pc:docMk/>
            <pc:sldMk cId="3609549742" sldId="349"/>
            <ac:grpSpMk id="84" creationId="{EAF1EEFE-8EF6-55F6-C657-0A586E95DC9C}"/>
          </ac:grpSpMkLst>
        </pc:grpChg>
        <pc:picChg chg="add del mod topLvl modCrop">
          <ac:chgData name="Maxim Root" userId="2addb94b-f682-4df8-a14d-4ae0935688fe" providerId="ADAL" clId="{4B804E0B-E2D6-47B6-8515-CE751360D626}" dt="2025-05-26T00:12:36.618" v="9407" actId="478"/>
          <ac:picMkLst>
            <pc:docMk/>
            <pc:sldMk cId="3609549742" sldId="349"/>
            <ac:picMk id="6" creationId="{B3F98EAE-0008-CF64-25F4-B27D1A4A4298}"/>
          </ac:picMkLst>
        </pc:picChg>
        <pc:picChg chg="add del mod">
          <ac:chgData name="Maxim Root" userId="2addb94b-f682-4df8-a14d-4ae0935688fe" providerId="ADAL" clId="{4B804E0B-E2D6-47B6-8515-CE751360D626}" dt="2025-05-25T23:34:07.710" v="9248" actId="21"/>
          <ac:picMkLst>
            <pc:docMk/>
            <pc:sldMk cId="3609549742" sldId="349"/>
            <ac:picMk id="40" creationId="{FEF29B34-3001-907A-44C6-C11396F5C031}"/>
          </ac:picMkLst>
        </pc:picChg>
        <pc:picChg chg="add del mod modCrop">
          <ac:chgData name="Maxim Root" userId="2addb94b-f682-4df8-a14d-4ae0935688fe" providerId="ADAL" clId="{4B804E0B-E2D6-47B6-8515-CE751360D626}" dt="2025-05-26T00:16:01.915" v="9425" actId="478"/>
          <ac:picMkLst>
            <pc:docMk/>
            <pc:sldMk cId="3609549742" sldId="349"/>
            <ac:picMk id="41" creationId="{FEF29B34-3001-907A-44C6-C11396F5C031}"/>
          </ac:picMkLst>
        </pc:picChg>
        <pc:picChg chg="add mod ord">
          <ac:chgData name="Maxim Root" userId="2addb94b-f682-4df8-a14d-4ae0935688fe" providerId="ADAL" clId="{4B804E0B-E2D6-47B6-8515-CE751360D626}" dt="2025-05-26T00:12:55.270" v="9413" actId="1076"/>
          <ac:picMkLst>
            <pc:docMk/>
            <pc:sldMk cId="3609549742" sldId="349"/>
            <ac:picMk id="81" creationId="{6619ABF1-4E7F-DC7E-570C-D79F241A8048}"/>
          </ac:picMkLst>
        </pc:picChg>
        <pc:picChg chg="add mod ord modCrop">
          <ac:chgData name="Maxim Root" userId="2addb94b-f682-4df8-a14d-4ae0935688fe" providerId="ADAL" clId="{4B804E0B-E2D6-47B6-8515-CE751360D626}" dt="2025-05-26T00:19:40.772" v="9445" actId="164"/>
          <ac:picMkLst>
            <pc:docMk/>
            <pc:sldMk cId="3609549742" sldId="349"/>
            <ac:picMk id="83" creationId="{06C4A5D3-7711-9DB8-4932-7769F05856C9}"/>
          </ac:picMkLst>
        </pc:picChg>
        <pc:inkChg chg="add mod">
          <ac:chgData name="Maxim Root" userId="2addb94b-f682-4df8-a14d-4ae0935688fe" providerId="ADAL" clId="{4B804E0B-E2D6-47B6-8515-CE751360D626}" dt="2025-05-25T20:29:22.459" v="7977"/>
          <ac:inkMkLst>
            <pc:docMk/>
            <pc:sldMk cId="3609549742" sldId="349"/>
            <ac:inkMk id="5" creationId="{21C9D982-A5C4-B808-9F4B-956BE46A084F}"/>
          </ac:inkMkLst>
        </pc:inkChg>
        <pc:inkChg chg="add mod">
          <ac:chgData name="Maxim Root" userId="2addb94b-f682-4df8-a14d-4ae0935688fe" providerId="ADAL" clId="{4B804E0B-E2D6-47B6-8515-CE751360D626}" dt="2025-05-25T20:29:22.459" v="7977"/>
          <ac:inkMkLst>
            <pc:docMk/>
            <pc:sldMk cId="3609549742" sldId="349"/>
            <ac:inkMk id="10" creationId="{20525D13-5A2B-DEF2-DBEE-57FE3812A447}"/>
          </ac:inkMkLst>
        </pc:inkChg>
        <pc:inkChg chg="add del mod">
          <ac:chgData name="Maxim Root" userId="2addb94b-f682-4df8-a14d-4ae0935688fe" providerId="ADAL" clId="{4B804E0B-E2D6-47B6-8515-CE751360D626}" dt="2025-05-25T20:39:37.171" v="8109"/>
          <ac:inkMkLst>
            <pc:docMk/>
            <pc:sldMk cId="3609549742" sldId="349"/>
            <ac:inkMk id="20" creationId="{BE915DEC-0185-0A0A-CDEA-A834C4EFB098}"/>
          </ac:inkMkLst>
        </pc:inkChg>
        <pc:inkChg chg="add del mod">
          <ac:chgData name="Maxim Root" userId="2addb94b-f682-4df8-a14d-4ae0935688fe" providerId="ADAL" clId="{4B804E0B-E2D6-47B6-8515-CE751360D626}" dt="2025-05-25T20:39:37.727" v="8110"/>
          <ac:inkMkLst>
            <pc:docMk/>
            <pc:sldMk cId="3609549742" sldId="349"/>
            <ac:inkMk id="21" creationId="{F112D2C7-2351-609B-D10B-023411D49A27}"/>
          </ac:inkMkLst>
        </pc:inkChg>
        <pc:inkChg chg="add mod">
          <ac:chgData name="Maxim Root" userId="2addb94b-f682-4df8-a14d-4ae0935688fe" providerId="ADAL" clId="{4B804E0B-E2D6-47B6-8515-CE751360D626}" dt="2025-05-25T20:39:37.727" v="8110"/>
          <ac:inkMkLst>
            <pc:docMk/>
            <pc:sldMk cId="3609549742" sldId="349"/>
            <ac:inkMk id="23" creationId="{20F9775C-7094-19D6-DCCE-01EC12742194}"/>
          </ac:inkMkLst>
        </pc:inkChg>
        <pc:inkChg chg="add mod">
          <ac:chgData name="Maxim Root" userId="2addb94b-f682-4df8-a14d-4ae0935688fe" providerId="ADAL" clId="{4B804E0B-E2D6-47B6-8515-CE751360D626}" dt="2025-05-25T20:39:37.727" v="8110"/>
          <ac:inkMkLst>
            <pc:docMk/>
            <pc:sldMk cId="3609549742" sldId="349"/>
            <ac:inkMk id="24" creationId="{D1A470D6-5061-2BBB-9F2A-B870A9242F40}"/>
          </ac:inkMkLst>
        </pc:inkChg>
        <pc:inkChg chg="add mod">
          <ac:chgData name="Maxim Root" userId="2addb94b-f682-4df8-a14d-4ae0935688fe" providerId="ADAL" clId="{4B804E0B-E2D6-47B6-8515-CE751360D626}" dt="2025-05-25T20:39:37.727" v="8110"/>
          <ac:inkMkLst>
            <pc:docMk/>
            <pc:sldMk cId="3609549742" sldId="349"/>
            <ac:inkMk id="25" creationId="{A117D076-EEB6-C890-D44D-7B16DB87C627}"/>
          </ac:inkMkLst>
        </pc:inkChg>
        <pc:inkChg chg="add mod">
          <ac:chgData name="Maxim Root" userId="2addb94b-f682-4df8-a14d-4ae0935688fe" providerId="ADAL" clId="{4B804E0B-E2D6-47B6-8515-CE751360D626}" dt="2025-05-25T20:39:37.727" v="8110"/>
          <ac:inkMkLst>
            <pc:docMk/>
            <pc:sldMk cId="3609549742" sldId="349"/>
            <ac:inkMk id="26" creationId="{45625E5E-0258-DA6A-5D52-E49434CF6713}"/>
          </ac:inkMkLst>
        </pc:inkChg>
        <pc:inkChg chg="add mod">
          <ac:chgData name="Maxim Root" userId="2addb94b-f682-4df8-a14d-4ae0935688fe" providerId="ADAL" clId="{4B804E0B-E2D6-47B6-8515-CE751360D626}" dt="2025-05-25T20:39:37.727" v="8110"/>
          <ac:inkMkLst>
            <pc:docMk/>
            <pc:sldMk cId="3609549742" sldId="349"/>
            <ac:inkMk id="27" creationId="{D47AC748-C47E-3EEE-B7A5-0107D63C7216}"/>
          </ac:inkMkLst>
        </pc:inkChg>
        <pc:inkChg chg="add mod">
          <ac:chgData name="Maxim Root" userId="2addb94b-f682-4df8-a14d-4ae0935688fe" providerId="ADAL" clId="{4B804E0B-E2D6-47B6-8515-CE751360D626}" dt="2025-05-25T20:39:37.727" v="8110"/>
          <ac:inkMkLst>
            <pc:docMk/>
            <pc:sldMk cId="3609549742" sldId="349"/>
            <ac:inkMk id="28" creationId="{F1783D64-1B32-611C-B1CC-9698A6614D42}"/>
          </ac:inkMkLst>
        </pc:inkChg>
        <pc:inkChg chg="add mod">
          <ac:chgData name="Maxim Root" userId="2addb94b-f682-4df8-a14d-4ae0935688fe" providerId="ADAL" clId="{4B804E0B-E2D6-47B6-8515-CE751360D626}" dt="2025-05-25T20:39:37.727" v="8110"/>
          <ac:inkMkLst>
            <pc:docMk/>
            <pc:sldMk cId="3609549742" sldId="349"/>
            <ac:inkMk id="29" creationId="{30D71EE8-6288-2D04-1FD6-2A1E6F1CC665}"/>
          </ac:inkMkLst>
        </pc:inkChg>
        <pc:inkChg chg="add mod">
          <ac:chgData name="Maxim Root" userId="2addb94b-f682-4df8-a14d-4ae0935688fe" providerId="ADAL" clId="{4B804E0B-E2D6-47B6-8515-CE751360D626}" dt="2025-05-25T20:39:37.727" v="8110"/>
          <ac:inkMkLst>
            <pc:docMk/>
            <pc:sldMk cId="3609549742" sldId="349"/>
            <ac:inkMk id="30" creationId="{D76B8DFF-F19F-FD49-37D5-683ECB4D04A4}"/>
          </ac:inkMkLst>
        </pc:inkChg>
        <pc:inkChg chg="add del">
          <ac:chgData name="Maxim Root" userId="2addb94b-f682-4df8-a14d-4ae0935688fe" providerId="ADAL" clId="{4B804E0B-E2D6-47B6-8515-CE751360D626}" dt="2025-05-25T23:26:29.392" v="9239" actId="478"/>
          <ac:inkMkLst>
            <pc:docMk/>
            <pc:sldMk cId="3609549742" sldId="349"/>
            <ac:inkMk id="32" creationId="{9359F001-334B-14B1-3920-1508262063A7}"/>
          </ac:inkMkLst>
        </pc:inkChg>
        <pc:inkChg chg="add del">
          <ac:chgData name="Maxim Root" userId="2addb94b-f682-4df8-a14d-4ae0935688fe" providerId="ADAL" clId="{4B804E0B-E2D6-47B6-8515-CE751360D626}" dt="2025-05-25T23:26:29.392" v="9239" actId="478"/>
          <ac:inkMkLst>
            <pc:docMk/>
            <pc:sldMk cId="3609549742" sldId="349"/>
            <ac:inkMk id="33" creationId="{581F9641-9F51-9201-33CB-055F5D17FFB4}"/>
          </ac:inkMkLst>
        </pc:inkChg>
        <pc:inkChg chg="add mod">
          <ac:chgData name="Maxim Root" userId="2addb94b-f682-4df8-a14d-4ae0935688fe" providerId="ADAL" clId="{4B804E0B-E2D6-47B6-8515-CE751360D626}" dt="2025-05-25T20:39:35.511" v="8108"/>
          <ac:inkMkLst>
            <pc:docMk/>
            <pc:sldMk cId="3609549742" sldId="349"/>
            <ac:inkMk id="34" creationId="{991444CA-4786-40C5-F16F-EE88A6FF8970}"/>
          </ac:inkMkLst>
        </pc:inkChg>
        <pc:inkChg chg="add mod">
          <ac:chgData name="Maxim Root" userId="2addb94b-f682-4df8-a14d-4ae0935688fe" providerId="ADAL" clId="{4B804E0B-E2D6-47B6-8515-CE751360D626}" dt="2025-05-25T20:39:35.511" v="8108"/>
          <ac:inkMkLst>
            <pc:docMk/>
            <pc:sldMk cId="3609549742" sldId="349"/>
            <ac:inkMk id="35" creationId="{65D994D1-263D-A67A-ECB3-5707CFF32A1E}"/>
          </ac:inkMkLst>
        </pc:inkChg>
        <pc:cxnChg chg="add mod">
          <ac:chgData name="Maxim Root" userId="2addb94b-f682-4df8-a14d-4ae0935688fe" providerId="ADAL" clId="{4B804E0B-E2D6-47B6-8515-CE751360D626}" dt="2025-05-25T20:35:33.394" v="8012" actId="14100"/>
          <ac:cxnSpMkLst>
            <pc:docMk/>
            <pc:sldMk cId="3609549742" sldId="349"/>
            <ac:cxnSpMk id="14" creationId="{7D0540FC-5299-95AE-2614-F886A019C670}"/>
          </ac:cxnSpMkLst>
        </pc:cxnChg>
      </pc:sldChg>
      <pc:sldChg chg="addSp delSp modSp add mod modAnim">
        <pc:chgData name="Maxim Root" userId="2addb94b-f682-4df8-a14d-4ae0935688fe" providerId="ADAL" clId="{4B804E0B-E2D6-47B6-8515-CE751360D626}" dt="2025-05-26T00:45:21.620" v="9485" actId="20577"/>
        <pc:sldMkLst>
          <pc:docMk/>
          <pc:sldMk cId="2366809348" sldId="350"/>
        </pc:sldMkLst>
        <pc:spChg chg="mod">
          <ac:chgData name="Maxim Root" userId="2addb94b-f682-4df8-a14d-4ae0935688fe" providerId="ADAL" clId="{4B804E0B-E2D6-47B6-8515-CE751360D626}" dt="2025-05-22T20:17:26.619" v="1400" actId="20577"/>
          <ac:spMkLst>
            <pc:docMk/>
            <pc:sldMk cId="2366809348" sldId="350"/>
            <ac:spMk id="2" creationId="{2C111DEB-2816-149A-D54F-FA6AA8C0A985}"/>
          </ac:spMkLst>
        </pc:spChg>
        <pc:spChg chg="mod">
          <ac:chgData name="Maxim Root" userId="2addb94b-f682-4df8-a14d-4ae0935688fe" providerId="ADAL" clId="{4B804E0B-E2D6-47B6-8515-CE751360D626}" dt="2025-05-26T00:45:21.620" v="9485" actId="20577"/>
          <ac:spMkLst>
            <pc:docMk/>
            <pc:sldMk cId="2366809348" sldId="350"/>
            <ac:spMk id="4" creationId="{59CDB278-3003-94A7-A99C-CA93972DD9E9}"/>
          </ac:spMkLst>
        </pc:spChg>
        <pc:spChg chg="add mod">
          <ac:chgData name="Maxim Root" userId="2addb94b-f682-4df8-a14d-4ae0935688fe" providerId="ADAL" clId="{4B804E0B-E2D6-47B6-8515-CE751360D626}" dt="2025-05-25T20:30:27.199" v="7987" actId="14100"/>
          <ac:spMkLst>
            <pc:docMk/>
            <pc:sldMk cId="2366809348" sldId="350"/>
            <ac:spMk id="5" creationId="{BACAF2ED-1A1E-3DC4-BA65-0361F0BAE792}"/>
          </ac:spMkLst>
        </pc:spChg>
        <pc:spChg chg="add mod">
          <ac:chgData name="Maxim Root" userId="2addb94b-f682-4df8-a14d-4ae0935688fe" providerId="ADAL" clId="{4B804E0B-E2D6-47B6-8515-CE751360D626}" dt="2025-05-25T14:39:16.177" v="6193" actId="1076"/>
          <ac:spMkLst>
            <pc:docMk/>
            <pc:sldMk cId="2366809348" sldId="350"/>
            <ac:spMk id="8" creationId="{05839727-A2A0-E45C-8B51-C0A2774D3E00}"/>
          </ac:spMkLst>
        </pc:spChg>
        <pc:spChg chg="add mod">
          <ac:chgData name="Maxim Root" userId="2addb94b-f682-4df8-a14d-4ae0935688fe" providerId="ADAL" clId="{4B804E0B-E2D6-47B6-8515-CE751360D626}" dt="2025-05-25T20:31:30.612" v="7991" actId="1076"/>
          <ac:spMkLst>
            <pc:docMk/>
            <pc:sldMk cId="2366809348" sldId="350"/>
            <ac:spMk id="11" creationId="{B8FB7490-1F25-8DC9-CA78-F1DDAD833D48}"/>
          </ac:spMkLst>
        </pc:spChg>
        <pc:spChg chg="add mod">
          <ac:chgData name="Maxim Root" userId="2addb94b-f682-4df8-a14d-4ae0935688fe" providerId="ADAL" clId="{4B804E0B-E2D6-47B6-8515-CE751360D626}" dt="2025-05-26T00:40:00.308" v="9481" actId="20577"/>
          <ac:spMkLst>
            <pc:docMk/>
            <pc:sldMk cId="2366809348" sldId="350"/>
            <ac:spMk id="12" creationId="{016F378F-3F82-15C9-D072-5EF1C9FB65CD}"/>
          </ac:spMkLst>
        </pc:spChg>
        <pc:spChg chg="add mod">
          <ac:chgData name="Maxim Root" userId="2addb94b-f682-4df8-a14d-4ae0935688fe" providerId="ADAL" clId="{4B804E0B-E2D6-47B6-8515-CE751360D626}" dt="2025-05-25T19:17:35.195" v="6904" actId="1076"/>
          <ac:spMkLst>
            <pc:docMk/>
            <pc:sldMk cId="2366809348" sldId="350"/>
            <ac:spMk id="13" creationId="{04CC1D33-0AE7-E162-78BD-B7FA47A07A31}"/>
          </ac:spMkLst>
        </pc:spChg>
        <pc:spChg chg="add mod">
          <ac:chgData name="Maxim Root" userId="2addb94b-f682-4df8-a14d-4ae0935688fe" providerId="ADAL" clId="{4B804E0B-E2D6-47B6-8515-CE751360D626}" dt="2025-05-25T20:23:41.462" v="7939" actId="207"/>
          <ac:spMkLst>
            <pc:docMk/>
            <pc:sldMk cId="2366809348" sldId="350"/>
            <ac:spMk id="19" creationId="{921EA625-FECB-CCA5-E823-70B54239BB37}"/>
          </ac:spMkLst>
        </pc:spChg>
        <pc:spChg chg="add mod">
          <ac:chgData name="Maxim Root" userId="2addb94b-f682-4df8-a14d-4ae0935688fe" providerId="ADAL" clId="{4B804E0B-E2D6-47B6-8515-CE751360D626}" dt="2025-05-24T23:35:59.263" v="4950" actId="164"/>
          <ac:spMkLst>
            <pc:docMk/>
            <pc:sldMk cId="2366809348" sldId="350"/>
            <ac:spMk id="40" creationId="{558943D5-7B6F-F58E-4F8B-C63A9831F0F2}"/>
          </ac:spMkLst>
        </pc:spChg>
        <pc:spChg chg="add mod">
          <ac:chgData name="Maxim Root" userId="2addb94b-f682-4df8-a14d-4ae0935688fe" providerId="ADAL" clId="{4B804E0B-E2D6-47B6-8515-CE751360D626}" dt="2025-05-25T20:23:44.252" v="7940" actId="207"/>
          <ac:spMkLst>
            <pc:docMk/>
            <pc:sldMk cId="2366809348" sldId="350"/>
            <ac:spMk id="42" creationId="{5F01EB3F-48E7-2F3E-BD33-10AC6FA41462}"/>
          </ac:spMkLst>
        </pc:spChg>
        <pc:spChg chg="add mod">
          <ac:chgData name="Maxim Root" userId="2addb94b-f682-4df8-a14d-4ae0935688fe" providerId="ADAL" clId="{4B804E0B-E2D6-47B6-8515-CE751360D626}" dt="2025-05-24T23:35:59.263" v="4950" actId="164"/>
          <ac:spMkLst>
            <pc:docMk/>
            <pc:sldMk cId="2366809348" sldId="350"/>
            <ac:spMk id="44" creationId="{A2EAEF29-8644-8F09-26AE-A79614B16914}"/>
          </ac:spMkLst>
        </pc:spChg>
        <pc:spChg chg="add mod">
          <ac:chgData name="Maxim Root" userId="2addb94b-f682-4df8-a14d-4ae0935688fe" providerId="ADAL" clId="{4B804E0B-E2D6-47B6-8515-CE751360D626}" dt="2025-05-24T23:32:46.572" v="4908" actId="1076"/>
          <ac:spMkLst>
            <pc:docMk/>
            <pc:sldMk cId="2366809348" sldId="350"/>
            <ac:spMk id="54" creationId="{070A420A-03D6-2C2C-E95B-0D0D61D9B61F}"/>
          </ac:spMkLst>
        </pc:spChg>
        <pc:spChg chg="add mod">
          <ac:chgData name="Maxim Root" userId="2addb94b-f682-4df8-a14d-4ae0935688fe" providerId="ADAL" clId="{4B804E0B-E2D6-47B6-8515-CE751360D626}" dt="2025-05-24T23:35:59.263" v="4950" actId="164"/>
          <ac:spMkLst>
            <pc:docMk/>
            <pc:sldMk cId="2366809348" sldId="350"/>
            <ac:spMk id="55" creationId="{B3BB0203-3B5C-9FE6-C4D4-11B36F63F2ED}"/>
          </ac:spMkLst>
        </pc:spChg>
        <pc:spChg chg="add mod">
          <ac:chgData name="Maxim Root" userId="2addb94b-f682-4df8-a14d-4ae0935688fe" providerId="ADAL" clId="{4B804E0B-E2D6-47B6-8515-CE751360D626}" dt="2025-05-24T23:35:59.263" v="4950" actId="164"/>
          <ac:spMkLst>
            <pc:docMk/>
            <pc:sldMk cId="2366809348" sldId="350"/>
            <ac:spMk id="56" creationId="{56BD20ED-6DF6-8F7F-6E1F-A151B9371B2B}"/>
          </ac:spMkLst>
        </pc:spChg>
        <pc:spChg chg="add mod">
          <ac:chgData name="Maxim Root" userId="2addb94b-f682-4df8-a14d-4ae0935688fe" providerId="ADAL" clId="{4B804E0B-E2D6-47B6-8515-CE751360D626}" dt="2025-05-24T23:35:59.263" v="4950" actId="164"/>
          <ac:spMkLst>
            <pc:docMk/>
            <pc:sldMk cId="2366809348" sldId="350"/>
            <ac:spMk id="58" creationId="{DDBFB7BA-8189-A899-4F5F-00FE461A173B}"/>
          </ac:spMkLst>
        </pc:spChg>
        <pc:spChg chg="add mod">
          <ac:chgData name="Maxim Root" userId="2addb94b-f682-4df8-a14d-4ae0935688fe" providerId="ADAL" clId="{4B804E0B-E2D6-47B6-8515-CE751360D626}" dt="2025-05-24T23:35:59.263" v="4950" actId="164"/>
          <ac:spMkLst>
            <pc:docMk/>
            <pc:sldMk cId="2366809348" sldId="350"/>
            <ac:spMk id="59" creationId="{6283E609-23FE-FF97-FEAE-6413ECE21692}"/>
          </ac:spMkLst>
        </pc:spChg>
        <pc:spChg chg="add mod">
          <ac:chgData name="Maxim Root" userId="2addb94b-f682-4df8-a14d-4ae0935688fe" providerId="ADAL" clId="{4B804E0B-E2D6-47B6-8515-CE751360D626}" dt="2025-05-24T23:35:59.263" v="4950" actId="164"/>
          <ac:spMkLst>
            <pc:docMk/>
            <pc:sldMk cId="2366809348" sldId="350"/>
            <ac:spMk id="62" creationId="{3A449398-7FC0-C6FE-4062-4CD409AC3D00}"/>
          </ac:spMkLst>
        </pc:spChg>
        <pc:spChg chg="add mod">
          <ac:chgData name="Maxim Root" userId="2addb94b-f682-4df8-a14d-4ae0935688fe" providerId="ADAL" clId="{4B804E0B-E2D6-47B6-8515-CE751360D626}" dt="2025-05-24T23:35:01.964" v="4944" actId="1076"/>
          <ac:spMkLst>
            <pc:docMk/>
            <pc:sldMk cId="2366809348" sldId="350"/>
            <ac:spMk id="63" creationId="{6B6C41F0-AE13-3315-8404-5347ACBDB52D}"/>
          </ac:spMkLst>
        </pc:spChg>
        <pc:spChg chg="add mod">
          <ac:chgData name="Maxim Root" userId="2addb94b-f682-4df8-a14d-4ae0935688fe" providerId="ADAL" clId="{4B804E0B-E2D6-47B6-8515-CE751360D626}" dt="2025-05-25T20:31:02.103" v="7989" actId="1076"/>
          <ac:spMkLst>
            <pc:docMk/>
            <pc:sldMk cId="2366809348" sldId="350"/>
            <ac:spMk id="71" creationId="{13FEAA87-403B-6664-4C05-0894538981DD}"/>
          </ac:spMkLst>
        </pc:spChg>
        <pc:spChg chg="add mod">
          <ac:chgData name="Maxim Root" userId="2addb94b-f682-4df8-a14d-4ae0935688fe" providerId="ADAL" clId="{4B804E0B-E2D6-47B6-8515-CE751360D626}" dt="2025-05-25T20:31:30.612" v="7991" actId="1076"/>
          <ac:spMkLst>
            <pc:docMk/>
            <pc:sldMk cId="2366809348" sldId="350"/>
            <ac:spMk id="73" creationId="{7501DFD4-A5BE-5B24-7145-DA20C9596EA7}"/>
          </ac:spMkLst>
        </pc:spChg>
        <pc:spChg chg="add del mod">
          <ac:chgData name="Maxim Root" userId="2addb94b-f682-4df8-a14d-4ae0935688fe" providerId="ADAL" clId="{4B804E0B-E2D6-47B6-8515-CE751360D626}" dt="2025-05-25T14:36:11.148" v="6170" actId="478"/>
          <ac:spMkLst>
            <pc:docMk/>
            <pc:sldMk cId="2366809348" sldId="350"/>
            <ac:spMk id="78" creationId="{F20DE5E9-FB7B-A728-34AE-24FC50B0EE21}"/>
          </ac:spMkLst>
        </pc:spChg>
        <pc:spChg chg="add mod">
          <ac:chgData name="Maxim Root" userId="2addb94b-f682-4df8-a14d-4ae0935688fe" providerId="ADAL" clId="{4B804E0B-E2D6-47B6-8515-CE751360D626}" dt="2025-05-25T20:31:30.612" v="7991" actId="1076"/>
          <ac:spMkLst>
            <pc:docMk/>
            <pc:sldMk cId="2366809348" sldId="350"/>
            <ac:spMk id="79" creationId="{B8C99FCB-EA55-55D3-F1F4-55FCA0379A1D}"/>
          </ac:spMkLst>
        </pc:spChg>
        <pc:spChg chg="add mod">
          <ac:chgData name="Maxim Root" userId="2addb94b-f682-4df8-a14d-4ae0935688fe" providerId="ADAL" clId="{4B804E0B-E2D6-47B6-8515-CE751360D626}" dt="2025-05-25T20:31:30.612" v="7991" actId="1076"/>
          <ac:spMkLst>
            <pc:docMk/>
            <pc:sldMk cId="2366809348" sldId="350"/>
            <ac:spMk id="80" creationId="{A48761F4-7688-B251-5BA7-AEFF69CA9E95}"/>
          </ac:spMkLst>
        </pc:spChg>
        <pc:spChg chg="add mod">
          <ac:chgData name="Maxim Root" userId="2addb94b-f682-4df8-a14d-4ae0935688fe" providerId="ADAL" clId="{4B804E0B-E2D6-47B6-8515-CE751360D626}" dt="2025-05-25T20:30:54.694" v="7988" actId="1076"/>
          <ac:spMkLst>
            <pc:docMk/>
            <pc:sldMk cId="2366809348" sldId="350"/>
            <ac:spMk id="82" creationId="{320D434A-3FFD-E32A-8903-0F20E41E2C7A}"/>
          </ac:spMkLst>
        </pc:spChg>
        <pc:spChg chg="add mod">
          <ac:chgData name="Maxim Root" userId="2addb94b-f682-4df8-a14d-4ae0935688fe" providerId="ADAL" clId="{4B804E0B-E2D6-47B6-8515-CE751360D626}" dt="2025-05-25T20:31:19.908" v="7990" actId="1076"/>
          <ac:spMkLst>
            <pc:docMk/>
            <pc:sldMk cId="2366809348" sldId="350"/>
            <ac:spMk id="83" creationId="{78062E33-F904-8E3E-F20A-0A8E4FB4297D}"/>
          </ac:spMkLst>
        </pc:spChg>
        <pc:spChg chg="add mod">
          <ac:chgData name="Maxim Root" userId="2addb94b-f682-4df8-a14d-4ae0935688fe" providerId="ADAL" clId="{4B804E0B-E2D6-47B6-8515-CE751360D626}" dt="2025-05-25T20:31:19.908" v="7990" actId="1076"/>
          <ac:spMkLst>
            <pc:docMk/>
            <pc:sldMk cId="2366809348" sldId="350"/>
            <ac:spMk id="84" creationId="{3C19E928-EB74-2B2D-03CE-1A0B4B51655C}"/>
          </ac:spMkLst>
        </pc:spChg>
        <pc:spChg chg="add del mod">
          <ac:chgData name="Maxim Root" userId="2addb94b-f682-4df8-a14d-4ae0935688fe" providerId="ADAL" clId="{4B804E0B-E2D6-47B6-8515-CE751360D626}" dt="2025-05-25T14:38:36.587" v="6189" actId="21"/>
          <ac:spMkLst>
            <pc:docMk/>
            <pc:sldMk cId="2366809348" sldId="350"/>
            <ac:spMk id="85" creationId="{016F378F-3F82-15C9-D072-5EF1C9FB65CD}"/>
          </ac:spMkLst>
        </pc:spChg>
        <pc:spChg chg="add del mod">
          <ac:chgData name="Maxim Root" userId="2addb94b-f682-4df8-a14d-4ae0935688fe" providerId="ADAL" clId="{4B804E0B-E2D6-47B6-8515-CE751360D626}" dt="2025-05-25T14:38:36.587" v="6189" actId="21"/>
          <ac:spMkLst>
            <pc:docMk/>
            <pc:sldMk cId="2366809348" sldId="350"/>
            <ac:spMk id="89" creationId="{04CC1D33-0AE7-E162-78BD-B7FA47A07A31}"/>
          </ac:spMkLst>
        </pc:spChg>
        <pc:grpChg chg="mod">
          <ac:chgData name="Maxim Root" userId="2addb94b-f682-4df8-a14d-4ae0935688fe" providerId="ADAL" clId="{4B804E0B-E2D6-47B6-8515-CE751360D626}" dt="2025-05-25T19:17:35.195" v="6904" actId="1076"/>
          <ac:grpSpMkLst>
            <pc:docMk/>
            <pc:sldMk cId="2366809348" sldId="350"/>
            <ac:grpSpMk id="66" creationId="{98B8879E-054B-8BA2-E06D-70203F758F38}"/>
          </ac:grpSpMkLst>
        </pc:grpChg>
        <pc:picChg chg="add del mod">
          <ac:chgData name="Maxim Root" userId="2addb94b-f682-4df8-a14d-4ae0935688fe" providerId="ADAL" clId="{4B804E0B-E2D6-47B6-8515-CE751360D626}" dt="2025-05-25T01:08:46.849" v="5307" actId="21"/>
          <ac:picMkLst>
            <pc:docMk/>
            <pc:sldMk cId="2366809348" sldId="350"/>
            <ac:picMk id="91" creationId="{3542F424-F883-73F5-2AC2-01B042005054}"/>
          </ac:picMkLst>
        </pc:picChg>
        <pc:picChg chg="add del mod">
          <ac:chgData name="Maxim Root" userId="2addb94b-f682-4df8-a14d-4ae0935688fe" providerId="ADAL" clId="{4B804E0B-E2D6-47B6-8515-CE751360D626}" dt="2025-05-25T01:08:46.849" v="5307" actId="21"/>
          <ac:picMkLst>
            <pc:docMk/>
            <pc:sldMk cId="2366809348" sldId="350"/>
            <ac:picMk id="93" creationId="{E03BD425-6CEC-606B-9FD2-3FDD9FB48C88}"/>
          </ac:picMkLst>
        </pc:picChg>
        <pc:cxnChg chg="add mod">
          <ac:chgData name="Maxim Root" userId="2addb94b-f682-4df8-a14d-4ae0935688fe" providerId="ADAL" clId="{4B804E0B-E2D6-47B6-8515-CE751360D626}" dt="2025-05-24T23:34:11.391" v="4929" actId="14100"/>
          <ac:cxnSpMkLst>
            <pc:docMk/>
            <pc:sldMk cId="2366809348" sldId="350"/>
            <ac:cxnSpMk id="10" creationId="{27BD6045-D7B7-4732-3145-C362B508FB46}"/>
          </ac:cxnSpMkLst>
        </pc:cxnChg>
        <pc:cxnChg chg="add mod">
          <ac:chgData name="Maxim Root" userId="2addb94b-f682-4df8-a14d-4ae0935688fe" providerId="ADAL" clId="{4B804E0B-E2D6-47B6-8515-CE751360D626}" dt="2025-05-24T23:25:16.707" v="4835" actId="1076"/>
          <ac:cxnSpMkLst>
            <pc:docMk/>
            <pc:sldMk cId="2366809348" sldId="350"/>
            <ac:cxnSpMk id="14" creationId="{D13CD711-9E9F-BB67-A7F9-F2A132696724}"/>
          </ac:cxnSpMkLst>
        </pc:cxnChg>
        <pc:cxnChg chg="add mod">
          <ac:chgData name="Maxim Root" userId="2addb94b-f682-4df8-a14d-4ae0935688fe" providerId="ADAL" clId="{4B804E0B-E2D6-47B6-8515-CE751360D626}" dt="2025-05-24T23:25:16.707" v="4835" actId="1076"/>
          <ac:cxnSpMkLst>
            <pc:docMk/>
            <pc:sldMk cId="2366809348" sldId="350"/>
            <ac:cxnSpMk id="15" creationId="{CAD3B37C-1A42-BBEC-A73B-F7603191E42A}"/>
          </ac:cxnSpMkLst>
        </pc:cxnChg>
        <pc:cxnChg chg="add mod">
          <ac:chgData name="Maxim Root" userId="2addb94b-f682-4df8-a14d-4ae0935688fe" providerId="ADAL" clId="{4B804E0B-E2D6-47B6-8515-CE751360D626}" dt="2025-05-24T23:25:16.707" v="4835" actId="1076"/>
          <ac:cxnSpMkLst>
            <pc:docMk/>
            <pc:sldMk cId="2366809348" sldId="350"/>
            <ac:cxnSpMk id="16" creationId="{A1F94CC3-41EE-181B-DF11-98F9AE51572A}"/>
          </ac:cxnSpMkLst>
        </pc:cxnChg>
        <pc:cxnChg chg="add mod">
          <ac:chgData name="Maxim Root" userId="2addb94b-f682-4df8-a14d-4ae0935688fe" providerId="ADAL" clId="{4B804E0B-E2D6-47B6-8515-CE751360D626}" dt="2025-05-24T23:31:07.762" v="4888" actId="1076"/>
          <ac:cxnSpMkLst>
            <pc:docMk/>
            <pc:sldMk cId="2366809348" sldId="350"/>
            <ac:cxnSpMk id="27" creationId="{27710D80-31F6-9962-07D7-A6275C1B6B48}"/>
          </ac:cxnSpMkLst>
        </pc:cxnChg>
        <pc:cxnChg chg="add mod">
          <ac:chgData name="Maxim Root" userId="2addb94b-f682-4df8-a14d-4ae0935688fe" providerId="ADAL" clId="{4B804E0B-E2D6-47B6-8515-CE751360D626}" dt="2025-05-24T23:31:07.762" v="4888" actId="1076"/>
          <ac:cxnSpMkLst>
            <pc:docMk/>
            <pc:sldMk cId="2366809348" sldId="350"/>
            <ac:cxnSpMk id="28" creationId="{89B9A65F-8AB4-5490-29B0-77FBC05D2CD5}"/>
          </ac:cxnSpMkLst>
        </pc:cxnChg>
        <pc:cxnChg chg="add mod ord">
          <ac:chgData name="Maxim Root" userId="2addb94b-f682-4df8-a14d-4ae0935688fe" providerId="ADAL" clId="{4B804E0B-E2D6-47B6-8515-CE751360D626}" dt="2025-05-24T23:37:41.381" v="4958" actId="14100"/>
          <ac:cxnSpMkLst>
            <pc:docMk/>
            <pc:sldMk cId="2366809348" sldId="350"/>
            <ac:cxnSpMk id="39" creationId="{E4B2EA57-133C-93C3-C29D-0E14FA895E4A}"/>
          </ac:cxnSpMkLst>
        </pc:cxnChg>
        <pc:cxnChg chg="add mod">
          <ac:chgData name="Maxim Root" userId="2addb94b-f682-4df8-a14d-4ae0935688fe" providerId="ADAL" clId="{4B804E0B-E2D6-47B6-8515-CE751360D626}" dt="2025-05-24T23:31:36.773" v="4890" actId="1076"/>
          <ac:cxnSpMkLst>
            <pc:docMk/>
            <pc:sldMk cId="2366809348" sldId="350"/>
            <ac:cxnSpMk id="43" creationId="{94DD9108-16F9-B646-D55C-69095E9F3579}"/>
          </ac:cxnSpMkLst>
        </pc:cxnChg>
        <pc:cxnChg chg="add mod">
          <ac:chgData name="Maxim Root" userId="2addb94b-f682-4df8-a14d-4ae0935688fe" providerId="ADAL" clId="{4B804E0B-E2D6-47B6-8515-CE751360D626}" dt="2025-05-24T23:34:59.541" v="4943" actId="1076"/>
          <ac:cxnSpMkLst>
            <pc:docMk/>
            <pc:sldMk cId="2366809348" sldId="350"/>
            <ac:cxnSpMk id="47" creationId="{511891A7-25D8-142A-8163-E6A1295AF702}"/>
          </ac:cxnSpMkLst>
        </pc:cxnChg>
        <pc:cxnChg chg="add mod ord">
          <ac:chgData name="Maxim Root" userId="2addb94b-f682-4df8-a14d-4ae0935688fe" providerId="ADAL" clId="{4B804E0B-E2D6-47B6-8515-CE751360D626}" dt="2025-05-24T23:37:10.002" v="4955" actId="167"/>
          <ac:cxnSpMkLst>
            <pc:docMk/>
            <pc:sldMk cId="2366809348" sldId="350"/>
            <ac:cxnSpMk id="50" creationId="{225917FA-F5AE-C07B-6A5A-5630D296CED2}"/>
          </ac:cxnSpMkLst>
        </pc:cxnChg>
        <pc:cxnChg chg="add mod">
          <ac:chgData name="Maxim Root" userId="2addb94b-f682-4df8-a14d-4ae0935688fe" providerId="ADAL" clId="{4B804E0B-E2D6-47B6-8515-CE751360D626}" dt="2025-05-25T20:31:02.103" v="7989" actId="1076"/>
          <ac:cxnSpMkLst>
            <pc:docMk/>
            <pc:sldMk cId="2366809348" sldId="350"/>
            <ac:cxnSpMk id="69" creationId="{2A944C4C-170E-20A8-CA8F-7180F90ECE40}"/>
          </ac:cxnSpMkLst>
        </pc:cxnChg>
        <pc:cxnChg chg="add mod">
          <ac:chgData name="Maxim Root" userId="2addb94b-f682-4df8-a14d-4ae0935688fe" providerId="ADAL" clId="{4B804E0B-E2D6-47B6-8515-CE751360D626}" dt="2025-05-25T20:30:54.694" v="7988" actId="1076"/>
          <ac:cxnSpMkLst>
            <pc:docMk/>
            <pc:sldMk cId="2366809348" sldId="350"/>
            <ac:cxnSpMk id="81" creationId="{C0D77E41-DC42-EC08-C46D-883877BDBC02}"/>
          </ac:cxnSpMkLst>
        </pc:cxnChg>
      </pc:sldChg>
      <pc:sldChg chg="addSp delSp modSp new del mod ord modAnim">
        <pc:chgData name="Maxim Root" userId="2addb94b-f682-4df8-a14d-4ae0935688fe" providerId="ADAL" clId="{4B804E0B-E2D6-47B6-8515-CE751360D626}" dt="2025-05-25T22:58:48.274" v="8908" actId="47"/>
        <pc:sldMkLst>
          <pc:docMk/>
          <pc:sldMk cId="1756208028" sldId="351"/>
        </pc:sldMkLst>
        <pc:spChg chg="add mod">
          <ac:chgData name="Maxim Root" userId="2addb94b-f682-4df8-a14d-4ae0935688fe" providerId="ADAL" clId="{4B804E0B-E2D6-47B6-8515-CE751360D626}" dt="2025-05-25T21:00:13.592" v="8204" actId="20577"/>
          <ac:spMkLst>
            <pc:docMk/>
            <pc:sldMk cId="1756208028" sldId="351"/>
            <ac:spMk id="2" creationId="{78AC653A-21CE-D07C-F98C-F2447DC794FA}"/>
          </ac:spMkLst>
        </pc:spChg>
        <pc:spChg chg="add mod">
          <ac:chgData name="Maxim Root" userId="2addb94b-f682-4df8-a14d-4ae0935688fe" providerId="ADAL" clId="{4B804E0B-E2D6-47B6-8515-CE751360D626}" dt="2025-05-25T15:05:57.745" v="6315" actId="1076"/>
          <ac:spMkLst>
            <pc:docMk/>
            <pc:sldMk cId="1756208028" sldId="351"/>
            <ac:spMk id="3" creationId="{FCBC59C9-CBE3-9375-82BE-C7D757238984}"/>
          </ac:spMkLst>
        </pc:spChg>
        <pc:spChg chg="add del">
          <ac:chgData name="Maxim Root" userId="2addb94b-f682-4df8-a14d-4ae0935688fe" providerId="ADAL" clId="{4B804E0B-E2D6-47B6-8515-CE751360D626}" dt="2025-05-25T21:32:19.266" v="8574" actId="22"/>
          <ac:spMkLst>
            <pc:docMk/>
            <pc:sldMk cId="1756208028" sldId="351"/>
            <ac:spMk id="8" creationId="{2631BFBA-3AF8-8935-5BB3-F55250F2628C}"/>
          </ac:spMkLst>
        </pc:spChg>
        <pc:spChg chg="add del mod">
          <ac:chgData name="Maxim Root" userId="2addb94b-f682-4df8-a14d-4ae0935688fe" providerId="ADAL" clId="{4B804E0B-E2D6-47B6-8515-CE751360D626}" dt="2025-05-25T15:09:25.096" v="6337" actId="1076"/>
          <ac:spMkLst>
            <pc:docMk/>
            <pc:sldMk cId="1756208028" sldId="351"/>
            <ac:spMk id="25" creationId="{FF52CC82-554B-51B0-7F94-283E527657A3}"/>
          </ac:spMkLst>
        </pc:spChg>
        <pc:spChg chg="add del mod">
          <ac:chgData name="Maxim Root" userId="2addb94b-f682-4df8-a14d-4ae0935688fe" providerId="ADAL" clId="{4B804E0B-E2D6-47B6-8515-CE751360D626}" dt="2025-05-25T15:10:22.454" v="6349" actId="21"/>
          <ac:spMkLst>
            <pc:docMk/>
            <pc:sldMk cId="1756208028" sldId="351"/>
            <ac:spMk id="28" creationId="{CEEE638C-293A-2230-024A-9B7F4C716928}"/>
          </ac:spMkLst>
        </pc:spChg>
        <pc:inkChg chg="add">
          <ac:chgData name="Maxim Root" userId="2addb94b-f682-4df8-a14d-4ae0935688fe" providerId="ADAL" clId="{4B804E0B-E2D6-47B6-8515-CE751360D626}" dt="2025-05-25T21:32:35.964" v="8578" actId="9405"/>
          <ac:inkMkLst>
            <pc:docMk/>
            <pc:sldMk cId="1756208028" sldId="351"/>
            <ac:inkMk id="24" creationId="{76F8D030-4BA3-1497-C0DC-51A3EA456E38}"/>
          </ac:inkMkLst>
        </pc:inkChg>
        <pc:inkChg chg="add">
          <ac:chgData name="Maxim Root" userId="2addb94b-f682-4df8-a14d-4ae0935688fe" providerId="ADAL" clId="{4B804E0B-E2D6-47B6-8515-CE751360D626}" dt="2025-05-25T21:32:36.400" v="8579" actId="9405"/>
          <ac:inkMkLst>
            <pc:docMk/>
            <pc:sldMk cId="1756208028" sldId="351"/>
            <ac:inkMk id="29" creationId="{62A28D58-5789-CCF0-1AE0-855292EDC360}"/>
          </ac:inkMkLst>
        </pc:inkChg>
        <pc:inkChg chg="add">
          <ac:chgData name="Maxim Root" userId="2addb94b-f682-4df8-a14d-4ae0935688fe" providerId="ADAL" clId="{4B804E0B-E2D6-47B6-8515-CE751360D626}" dt="2025-05-25T21:32:37.067" v="8580" actId="9405"/>
          <ac:inkMkLst>
            <pc:docMk/>
            <pc:sldMk cId="1756208028" sldId="351"/>
            <ac:inkMk id="30" creationId="{64413296-93D2-D410-2FDC-C9D716AD8CA1}"/>
          </ac:inkMkLst>
        </pc:inkChg>
        <pc:inkChg chg="add">
          <ac:chgData name="Maxim Root" userId="2addb94b-f682-4df8-a14d-4ae0935688fe" providerId="ADAL" clId="{4B804E0B-E2D6-47B6-8515-CE751360D626}" dt="2025-05-25T21:32:37.445" v="8581" actId="9405"/>
          <ac:inkMkLst>
            <pc:docMk/>
            <pc:sldMk cId="1756208028" sldId="351"/>
            <ac:inkMk id="31" creationId="{EEC03284-93A9-AFDB-15D8-670A1FB84EC0}"/>
          </ac:inkMkLst>
        </pc:inkChg>
        <pc:inkChg chg="add">
          <ac:chgData name="Maxim Root" userId="2addb94b-f682-4df8-a14d-4ae0935688fe" providerId="ADAL" clId="{4B804E0B-E2D6-47B6-8515-CE751360D626}" dt="2025-05-25T21:32:37.744" v="8582" actId="9405"/>
          <ac:inkMkLst>
            <pc:docMk/>
            <pc:sldMk cId="1756208028" sldId="351"/>
            <ac:inkMk id="34" creationId="{3C76639E-90BD-13FD-EDC1-5AA62D5B63E8}"/>
          </ac:inkMkLst>
        </pc:inkChg>
        <pc:cxnChg chg="add mod">
          <ac:chgData name="Maxim Root" userId="2addb94b-f682-4df8-a14d-4ae0935688fe" providerId="ADAL" clId="{4B804E0B-E2D6-47B6-8515-CE751360D626}" dt="2025-05-25T15:08:12.805" v="6322" actId="208"/>
          <ac:cxnSpMkLst>
            <pc:docMk/>
            <pc:sldMk cId="1756208028" sldId="351"/>
            <ac:cxnSpMk id="6" creationId="{D7DE7A63-0246-4427-AF4E-2AFF54045D1E}"/>
          </ac:cxnSpMkLst>
        </pc:cxnChg>
        <pc:cxnChg chg="add del mod">
          <ac:chgData name="Maxim Root" userId="2addb94b-f682-4df8-a14d-4ae0935688fe" providerId="ADAL" clId="{4B804E0B-E2D6-47B6-8515-CE751360D626}" dt="2025-05-25T15:10:22.454" v="6349" actId="21"/>
          <ac:cxnSpMkLst>
            <pc:docMk/>
            <pc:sldMk cId="1756208028" sldId="351"/>
            <ac:cxnSpMk id="26" creationId="{79E0628F-4CEF-359A-2FA3-3B6CE7B5D02D}"/>
          </ac:cxnSpMkLst>
        </pc:cxnChg>
      </pc:sldChg>
      <pc:sldChg chg="addSp delSp modSp add mod modAnim">
        <pc:chgData name="Maxim Root" userId="2addb94b-f682-4df8-a14d-4ae0935688fe" providerId="ADAL" clId="{4B804E0B-E2D6-47B6-8515-CE751360D626}" dt="2025-05-26T00:45:55.963" v="9499" actId="20577"/>
        <pc:sldMkLst>
          <pc:docMk/>
          <pc:sldMk cId="2624595935" sldId="352"/>
        </pc:sldMkLst>
        <pc:spChg chg="add mod">
          <ac:chgData name="Maxim Root" userId="2addb94b-f682-4df8-a14d-4ae0935688fe" providerId="ADAL" clId="{4B804E0B-E2D6-47B6-8515-CE751360D626}" dt="2025-05-25T01:58:58.853" v="6126" actId="20577"/>
          <ac:spMkLst>
            <pc:docMk/>
            <pc:sldMk cId="2624595935" sldId="352"/>
            <ac:spMk id="2" creationId="{C4BF0C26-F49A-5DA5-48ED-691B1FC1CA5C}"/>
          </ac:spMkLst>
        </pc:spChg>
        <pc:spChg chg="add mod">
          <ac:chgData name="Maxim Root" userId="2addb94b-f682-4df8-a14d-4ae0935688fe" providerId="ADAL" clId="{4B804E0B-E2D6-47B6-8515-CE751360D626}" dt="2025-05-26T00:45:55.963" v="9499" actId="20577"/>
          <ac:spMkLst>
            <pc:docMk/>
            <pc:sldMk cId="2624595935" sldId="352"/>
            <ac:spMk id="3" creationId="{0818A5D3-2B0F-EF84-EBBA-E427D228F221}"/>
          </ac:spMkLst>
        </pc:spChg>
        <pc:spChg chg="add del mod">
          <ac:chgData name="Maxim Root" userId="2addb94b-f682-4df8-a14d-4ae0935688fe" providerId="ADAL" clId="{4B804E0B-E2D6-47B6-8515-CE751360D626}" dt="2025-05-25T21:03:37.652" v="8237"/>
          <ac:spMkLst>
            <pc:docMk/>
            <pc:sldMk cId="2624595935" sldId="352"/>
            <ac:spMk id="92" creationId="{76F666DF-5517-EDCD-AEF5-CE72FA86D75E}"/>
          </ac:spMkLst>
        </pc:spChg>
        <pc:spChg chg="add mod">
          <ac:chgData name="Maxim Root" userId="2addb94b-f682-4df8-a14d-4ae0935688fe" providerId="ADAL" clId="{4B804E0B-E2D6-47B6-8515-CE751360D626}" dt="2025-05-25T21:39:13.256" v="8663" actId="1076"/>
          <ac:spMkLst>
            <pc:docMk/>
            <pc:sldMk cId="2624595935" sldId="352"/>
            <ac:spMk id="93" creationId="{D5C004AB-951C-37DA-34F7-E3AEC249D4A7}"/>
          </ac:spMkLst>
        </pc:spChg>
        <pc:spChg chg="add mod ord">
          <ac:chgData name="Maxim Root" userId="2addb94b-f682-4df8-a14d-4ae0935688fe" providerId="ADAL" clId="{4B804E0B-E2D6-47B6-8515-CE751360D626}" dt="2025-05-25T21:39:17.037" v="8664" actId="14100"/>
          <ac:spMkLst>
            <pc:docMk/>
            <pc:sldMk cId="2624595935" sldId="352"/>
            <ac:spMk id="94" creationId="{64E7C1F5-1AEE-5E21-C0CA-6227CDF8EA6C}"/>
          </ac:spMkLst>
        </pc:spChg>
        <pc:spChg chg="add mod">
          <ac:chgData name="Maxim Root" userId="2addb94b-f682-4df8-a14d-4ae0935688fe" providerId="ADAL" clId="{4B804E0B-E2D6-47B6-8515-CE751360D626}" dt="2025-05-25T21:37:50.920" v="8653" actId="14100"/>
          <ac:spMkLst>
            <pc:docMk/>
            <pc:sldMk cId="2624595935" sldId="352"/>
            <ac:spMk id="98" creationId="{9E0493B6-A59F-E6D5-9446-7CECC3586078}"/>
          </ac:spMkLst>
        </pc:spChg>
        <pc:grpChg chg="del mod">
          <ac:chgData name="Maxim Root" userId="2addb94b-f682-4df8-a14d-4ae0935688fe" providerId="ADAL" clId="{4B804E0B-E2D6-47B6-8515-CE751360D626}" dt="2025-05-25T18:56:24.639" v="6778"/>
          <ac:grpSpMkLst>
            <pc:docMk/>
            <pc:sldMk cId="2624595935" sldId="352"/>
            <ac:grpSpMk id="5" creationId="{CF222CA6-FB1A-F47B-68C7-D5F49CCCE004}"/>
          </ac:grpSpMkLst>
        </pc:grpChg>
        <pc:grpChg chg="del mod">
          <ac:chgData name="Maxim Root" userId="2addb94b-f682-4df8-a14d-4ae0935688fe" providerId="ADAL" clId="{4B804E0B-E2D6-47B6-8515-CE751360D626}" dt="2025-05-25T18:55:22.696" v="6748"/>
          <ac:grpSpMkLst>
            <pc:docMk/>
            <pc:sldMk cId="2624595935" sldId="352"/>
            <ac:grpSpMk id="9" creationId="{A4F324CA-A1AA-28D5-7739-FD70E02F07A8}"/>
          </ac:grpSpMkLst>
        </pc:grpChg>
        <pc:grpChg chg="add del mod">
          <ac:chgData name="Maxim Root" userId="2addb94b-f682-4df8-a14d-4ae0935688fe" providerId="ADAL" clId="{4B804E0B-E2D6-47B6-8515-CE751360D626}" dt="2025-05-25T18:56:24.639" v="6778"/>
          <ac:grpSpMkLst>
            <pc:docMk/>
            <pc:sldMk cId="2624595935" sldId="352"/>
            <ac:grpSpMk id="14" creationId="{18A40077-E858-D969-DA2E-00630CE470EF}"/>
          </ac:grpSpMkLst>
        </pc:grpChg>
        <pc:grpChg chg="add del mod">
          <ac:chgData name="Maxim Root" userId="2addb94b-f682-4df8-a14d-4ae0935688fe" providerId="ADAL" clId="{4B804E0B-E2D6-47B6-8515-CE751360D626}" dt="2025-05-25T18:55:41.346" v="6767"/>
          <ac:grpSpMkLst>
            <pc:docMk/>
            <pc:sldMk cId="2624595935" sldId="352"/>
            <ac:grpSpMk id="23" creationId="{5213DCED-DDF3-99AC-D614-2D69BAF8A2DF}"/>
          </ac:grpSpMkLst>
        </pc:grpChg>
        <pc:grpChg chg="mod">
          <ac:chgData name="Maxim Root" userId="2addb94b-f682-4df8-a14d-4ae0935688fe" providerId="ADAL" clId="{4B804E0B-E2D6-47B6-8515-CE751360D626}" dt="2025-05-25T18:55:36.954" v="6761"/>
          <ac:grpSpMkLst>
            <pc:docMk/>
            <pc:sldMk cId="2624595935" sldId="352"/>
            <ac:grpSpMk id="25" creationId="{35FDCFF0-1565-B488-DF5D-11C55199B2D2}"/>
          </ac:grpSpMkLst>
        </pc:grpChg>
        <pc:grpChg chg="del mod">
          <ac:chgData name="Maxim Root" userId="2addb94b-f682-4df8-a14d-4ae0935688fe" providerId="ADAL" clId="{4B804E0B-E2D6-47B6-8515-CE751360D626}" dt="2025-05-25T18:56:24.639" v="6778"/>
          <ac:grpSpMkLst>
            <pc:docMk/>
            <pc:sldMk cId="2624595935" sldId="352"/>
            <ac:grpSpMk id="27" creationId="{7FBE4175-BFFE-66AB-A3BC-F61DAAFEFC66}"/>
          </ac:grpSpMkLst>
        </pc:grpChg>
        <pc:grpChg chg="del mod">
          <ac:chgData name="Maxim Root" userId="2addb94b-f682-4df8-a14d-4ae0935688fe" providerId="ADAL" clId="{4B804E0B-E2D6-47B6-8515-CE751360D626}" dt="2025-05-25T18:56:24.639" v="6778"/>
          <ac:grpSpMkLst>
            <pc:docMk/>
            <pc:sldMk cId="2624595935" sldId="352"/>
            <ac:grpSpMk id="36" creationId="{4683ADF1-0ED4-820F-FCA7-07A2271EF7BE}"/>
          </ac:grpSpMkLst>
        </pc:grpChg>
        <pc:grpChg chg="del mod">
          <ac:chgData name="Maxim Root" userId="2addb94b-f682-4df8-a14d-4ae0935688fe" providerId="ADAL" clId="{4B804E0B-E2D6-47B6-8515-CE751360D626}" dt="2025-05-25T18:56:33.198" v="6781"/>
          <ac:grpSpMkLst>
            <pc:docMk/>
            <pc:sldMk cId="2624595935" sldId="352"/>
            <ac:grpSpMk id="38" creationId="{081A71B9-FAD5-2561-144E-194BAA82A608}"/>
          </ac:grpSpMkLst>
        </pc:grpChg>
        <pc:grpChg chg="del mod">
          <ac:chgData name="Maxim Root" userId="2addb94b-f682-4df8-a14d-4ae0935688fe" providerId="ADAL" clId="{4B804E0B-E2D6-47B6-8515-CE751360D626}" dt="2025-05-25T18:56:34.650" v="6784"/>
          <ac:grpSpMkLst>
            <pc:docMk/>
            <pc:sldMk cId="2624595935" sldId="352"/>
            <ac:grpSpMk id="41" creationId="{5F93C3EF-AAFE-4728-816C-22A345CB72B3}"/>
          </ac:grpSpMkLst>
        </pc:grpChg>
        <pc:grpChg chg="del mod">
          <ac:chgData name="Maxim Root" userId="2addb94b-f682-4df8-a14d-4ae0935688fe" providerId="ADAL" clId="{4B804E0B-E2D6-47B6-8515-CE751360D626}" dt="2025-05-25T18:56:36.571" v="6786"/>
          <ac:grpSpMkLst>
            <pc:docMk/>
            <pc:sldMk cId="2624595935" sldId="352"/>
            <ac:grpSpMk id="44" creationId="{428DDA78-8771-7F74-A96F-408BE9F78C20}"/>
          </ac:grpSpMkLst>
        </pc:grpChg>
        <pc:grpChg chg="del mod">
          <ac:chgData name="Maxim Root" userId="2addb94b-f682-4df8-a14d-4ae0935688fe" providerId="ADAL" clId="{4B804E0B-E2D6-47B6-8515-CE751360D626}" dt="2025-05-25T18:56:45.831" v="6789"/>
          <ac:grpSpMkLst>
            <pc:docMk/>
            <pc:sldMk cId="2624595935" sldId="352"/>
            <ac:grpSpMk id="46" creationId="{C9D0A752-683A-3350-592D-37CB695A818D}"/>
          </ac:grpSpMkLst>
        </pc:grpChg>
        <pc:grpChg chg="del mod">
          <ac:chgData name="Maxim Root" userId="2addb94b-f682-4df8-a14d-4ae0935688fe" providerId="ADAL" clId="{4B804E0B-E2D6-47B6-8515-CE751360D626}" dt="2025-05-25T18:56:47.406" v="6791"/>
          <ac:grpSpMkLst>
            <pc:docMk/>
            <pc:sldMk cId="2624595935" sldId="352"/>
            <ac:grpSpMk id="49" creationId="{2054FADD-A327-23ED-6EF6-9C9E1F28049E}"/>
          </ac:grpSpMkLst>
        </pc:grpChg>
        <pc:grpChg chg="del mod">
          <ac:chgData name="Maxim Root" userId="2addb94b-f682-4df8-a14d-4ae0935688fe" providerId="ADAL" clId="{4B804E0B-E2D6-47B6-8515-CE751360D626}" dt="2025-05-25T18:56:48.895" v="6793"/>
          <ac:grpSpMkLst>
            <pc:docMk/>
            <pc:sldMk cId="2624595935" sldId="352"/>
            <ac:grpSpMk id="51" creationId="{901F2ED9-B860-8D03-06BE-E428ECEA30E4}"/>
          </ac:grpSpMkLst>
        </pc:grpChg>
        <pc:grpChg chg="del mod">
          <ac:chgData name="Maxim Root" userId="2addb94b-f682-4df8-a14d-4ae0935688fe" providerId="ADAL" clId="{4B804E0B-E2D6-47B6-8515-CE751360D626}" dt="2025-05-25T18:57:07.464" v="6815"/>
          <ac:grpSpMkLst>
            <pc:docMk/>
            <pc:sldMk cId="2624595935" sldId="352"/>
            <ac:grpSpMk id="53" creationId="{1D999FA6-2AC0-7BB9-2A29-415B906A9F55}"/>
          </ac:grpSpMkLst>
        </pc:grpChg>
        <pc:grpChg chg="del mod">
          <ac:chgData name="Maxim Root" userId="2addb94b-f682-4df8-a14d-4ae0935688fe" providerId="ADAL" clId="{4B804E0B-E2D6-47B6-8515-CE751360D626}" dt="2025-05-25T18:57:07.463" v="6803"/>
          <ac:grpSpMkLst>
            <pc:docMk/>
            <pc:sldMk cId="2624595935" sldId="352"/>
            <ac:grpSpMk id="57" creationId="{D6723A4A-4DC2-8913-80B9-8F08FFE01EBC}"/>
          </ac:grpSpMkLst>
        </pc:grpChg>
        <pc:grpChg chg="del mod">
          <ac:chgData name="Maxim Root" userId="2addb94b-f682-4df8-a14d-4ae0935688fe" providerId="ADAL" clId="{4B804E0B-E2D6-47B6-8515-CE751360D626}" dt="2025-05-25T18:57:19.794" v="6823"/>
          <ac:grpSpMkLst>
            <pc:docMk/>
            <pc:sldMk cId="2624595935" sldId="352"/>
            <ac:grpSpMk id="61" creationId="{EC61757B-4031-15E8-C2DB-4E430CF7432E}"/>
          </ac:grpSpMkLst>
        </pc:grpChg>
        <pc:grpChg chg="del mod">
          <ac:chgData name="Maxim Root" userId="2addb94b-f682-4df8-a14d-4ae0935688fe" providerId="ADAL" clId="{4B804E0B-E2D6-47B6-8515-CE751360D626}" dt="2025-05-25T19:17:43.470" v="6905" actId="478"/>
          <ac:grpSpMkLst>
            <pc:docMk/>
            <pc:sldMk cId="2624595935" sldId="352"/>
            <ac:grpSpMk id="63" creationId="{F8153235-92EC-BFE8-3B15-341AD51CF5C4}"/>
          </ac:grpSpMkLst>
        </pc:grpChg>
        <pc:grpChg chg="del mod">
          <ac:chgData name="Maxim Root" userId="2addb94b-f682-4df8-a14d-4ae0935688fe" providerId="ADAL" clId="{4B804E0B-E2D6-47B6-8515-CE751360D626}" dt="2025-05-25T18:57:50.807" v="6830"/>
          <ac:grpSpMkLst>
            <pc:docMk/>
            <pc:sldMk cId="2624595935" sldId="352"/>
            <ac:grpSpMk id="66" creationId="{1F3EE1F5-7A59-735E-18C1-628D3F0B2497}"/>
          </ac:grpSpMkLst>
        </pc:grpChg>
        <pc:grpChg chg="del mod">
          <ac:chgData name="Maxim Root" userId="2addb94b-f682-4df8-a14d-4ae0935688fe" providerId="ADAL" clId="{4B804E0B-E2D6-47B6-8515-CE751360D626}" dt="2025-05-25T18:57:54.104" v="6833"/>
          <ac:grpSpMkLst>
            <pc:docMk/>
            <pc:sldMk cId="2624595935" sldId="352"/>
            <ac:grpSpMk id="70" creationId="{78A0DB78-86F7-A734-2ACC-A40E2C804740}"/>
          </ac:grpSpMkLst>
        </pc:grpChg>
        <pc:grpChg chg="add del mod">
          <ac:chgData name="Maxim Root" userId="2addb94b-f682-4df8-a14d-4ae0935688fe" providerId="ADAL" clId="{4B804E0B-E2D6-47B6-8515-CE751360D626}" dt="2025-05-25T18:58:03.113" v="6847"/>
          <ac:grpSpMkLst>
            <pc:docMk/>
            <pc:sldMk cId="2624595935" sldId="352"/>
            <ac:grpSpMk id="73" creationId="{BE7662AE-6A09-3761-0CB4-12F4E134F371}"/>
          </ac:grpSpMkLst>
        </pc:grpChg>
        <pc:grpChg chg="mod">
          <ac:chgData name="Maxim Root" userId="2addb94b-f682-4df8-a14d-4ae0935688fe" providerId="ADAL" clId="{4B804E0B-E2D6-47B6-8515-CE751360D626}" dt="2025-05-25T18:58:00.179" v="6843"/>
          <ac:grpSpMkLst>
            <pc:docMk/>
            <pc:sldMk cId="2624595935" sldId="352"/>
            <ac:grpSpMk id="81" creationId="{42B14DE5-A17D-DD49-9D8C-131CC0263C49}"/>
          </ac:grpSpMkLst>
        </pc:grpChg>
        <pc:grpChg chg="del mod">
          <ac:chgData name="Maxim Root" userId="2addb94b-f682-4df8-a14d-4ae0935688fe" providerId="ADAL" clId="{4B804E0B-E2D6-47B6-8515-CE751360D626}" dt="2025-05-25T18:58:20.941" v="6850"/>
          <ac:grpSpMkLst>
            <pc:docMk/>
            <pc:sldMk cId="2624595935" sldId="352"/>
            <ac:grpSpMk id="84" creationId="{B1D9BE95-9FD6-F354-C5D9-D9DCA026CFFF}"/>
          </ac:grpSpMkLst>
        </pc:grpChg>
        <pc:grpChg chg="del mod">
          <ac:chgData name="Maxim Root" userId="2addb94b-f682-4df8-a14d-4ae0935688fe" providerId="ADAL" clId="{4B804E0B-E2D6-47B6-8515-CE751360D626}" dt="2025-05-25T18:58:22.389" v="6853"/>
          <ac:grpSpMkLst>
            <pc:docMk/>
            <pc:sldMk cId="2624595935" sldId="352"/>
            <ac:grpSpMk id="87" creationId="{79147418-EAB9-8742-0A7C-25ED62B06274}"/>
          </ac:grpSpMkLst>
        </pc:grpChg>
        <pc:grpChg chg="del mod">
          <ac:chgData name="Maxim Root" userId="2addb94b-f682-4df8-a14d-4ae0935688fe" providerId="ADAL" clId="{4B804E0B-E2D6-47B6-8515-CE751360D626}" dt="2025-05-25T19:17:43.470" v="6905" actId="478"/>
          <ac:grpSpMkLst>
            <pc:docMk/>
            <pc:sldMk cId="2624595935" sldId="352"/>
            <ac:grpSpMk id="90" creationId="{A770BDA8-9C4B-0227-C54E-D3D88BFEBA1A}"/>
          </ac:grpSpMkLst>
        </pc:grpChg>
        <pc:grpChg chg="add mod">
          <ac:chgData name="Maxim Root" userId="2addb94b-f682-4df8-a14d-4ae0935688fe" providerId="ADAL" clId="{4B804E0B-E2D6-47B6-8515-CE751360D626}" dt="2025-05-25T21:37:55.665" v="8655" actId="1076"/>
          <ac:grpSpMkLst>
            <pc:docMk/>
            <pc:sldMk cId="2624595935" sldId="352"/>
            <ac:grpSpMk id="99" creationId="{DACBBC49-CAF8-3175-96B5-C9599CB2E07B}"/>
          </ac:grpSpMkLst>
        </pc:grpChg>
        <pc:picChg chg="add del mod">
          <ac:chgData name="Maxim Root" userId="2addb94b-f682-4df8-a14d-4ae0935688fe" providerId="ADAL" clId="{4B804E0B-E2D6-47B6-8515-CE751360D626}" dt="2025-05-25T19:24:27.147" v="7038" actId="21"/>
          <ac:picMkLst>
            <pc:docMk/>
            <pc:sldMk cId="2624595935" sldId="352"/>
            <ac:picMk id="91" creationId="{140C16FC-C2B6-2679-F0D1-6B0BC960DF14}"/>
          </ac:picMkLst>
        </pc:picChg>
        <pc:picChg chg="add mod">
          <ac:chgData name="Maxim Root" userId="2addb94b-f682-4df8-a14d-4ae0935688fe" providerId="ADAL" clId="{4B804E0B-E2D6-47B6-8515-CE751360D626}" dt="2025-05-25T21:36:34.381" v="8639" actId="14100"/>
          <ac:picMkLst>
            <pc:docMk/>
            <pc:sldMk cId="2624595935" sldId="352"/>
            <ac:picMk id="95" creationId="{4CCBAF97-9EFA-8BE2-CB42-B6C3DB5F7A5C}"/>
          </ac:picMkLst>
        </pc:picChg>
        <pc:picChg chg="add mod ord">
          <ac:chgData name="Maxim Root" userId="2addb94b-f682-4df8-a14d-4ae0935688fe" providerId="ADAL" clId="{4B804E0B-E2D6-47B6-8515-CE751360D626}" dt="2025-05-25T21:37:12.227" v="8646" actId="1076"/>
          <ac:picMkLst>
            <pc:docMk/>
            <pc:sldMk cId="2624595935" sldId="352"/>
            <ac:picMk id="96" creationId="{BFB9F6CA-FC0D-107A-DA5D-51E3265F4C0C}"/>
          </ac:picMkLst>
        </pc:picChg>
        <pc:picChg chg="add mod modCrop">
          <ac:chgData name="Maxim Root" userId="2addb94b-f682-4df8-a14d-4ae0935688fe" providerId="ADAL" clId="{4B804E0B-E2D6-47B6-8515-CE751360D626}" dt="2025-05-25T21:37:34.929" v="8649" actId="164"/>
          <ac:picMkLst>
            <pc:docMk/>
            <pc:sldMk cId="2624595935" sldId="352"/>
            <ac:picMk id="97" creationId="{566E1FE8-AF07-5352-63CE-2DBAD77AD75D}"/>
          </ac:picMkLst>
        </pc:picChg>
        <pc:inkChg chg="add mod">
          <ac:chgData name="Maxim Root" userId="2addb94b-f682-4df8-a14d-4ae0935688fe" providerId="ADAL" clId="{4B804E0B-E2D6-47B6-8515-CE751360D626}" dt="2025-05-25T18:55:13.955" v="6739"/>
          <ac:inkMkLst>
            <pc:docMk/>
            <pc:sldMk cId="2624595935" sldId="352"/>
            <ac:inkMk id="3" creationId="{EB78DED7-6418-8489-F158-F61C65808E36}"/>
          </ac:inkMkLst>
        </pc:inkChg>
        <pc:inkChg chg="add mod">
          <ac:chgData name="Maxim Root" userId="2addb94b-f682-4df8-a14d-4ae0935688fe" providerId="ADAL" clId="{4B804E0B-E2D6-47B6-8515-CE751360D626}" dt="2025-05-25T18:55:13.955" v="6739"/>
          <ac:inkMkLst>
            <pc:docMk/>
            <pc:sldMk cId="2624595935" sldId="352"/>
            <ac:inkMk id="4" creationId="{1731C379-5B3B-D504-F776-8B45DA3BDA16}"/>
          </ac:inkMkLst>
        </pc:inkChg>
        <pc:inkChg chg="add mod">
          <ac:chgData name="Maxim Root" userId="2addb94b-f682-4df8-a14d-4ae0935688fe" providerId="ADAL" clId="{4B804E0B-E2D6-47B6-8515-CE751360D626}" dt="2025-05-25T18:55:22.696" v="6748"/>
          <ac:inkMkLst>
            <pc:docMk/>
            <pc:sldMk cId="2624595935" sldId="352"/>
            <ac:inkMk id="6" creationId="{FC6676EA-CCA8-EB54-23D0-6992B2E1A728}"/>
          </ac:inkMkLst>
        </pc:inkChg>
        <pc:inkChg chg="add mod">
          <ac:chgData name="Maxim Root" userId="2addb94b-f682-4df8-a14d-4ae0935688fe" providerId="ADAL" clId="{4B804E0B-E2D6-47B6-8515-CE751360D626}" dt="2025-05-25T18:55:22.696" v="6748"/>
          <ac:inkMkLst>
            <pc:docMk/>
            <pc:sldMk cId="2624595935" sldId="352"/>
            <ac:inkMk id="7" creationId="{B56505F2-60A4-29D8-D907-73C3666F64E1}"/>
          </ac:inkMkLst>
        </pc:inkChg>
        <pc:inkChg chg="add mod">
          <ac:chgData name="Maxim Root" userId="2addb94b-f682-4df8-a14d-4ae0935688fe" providerId="ADAL" clId="{4B804E0B-E2D6-47B6-8515-CE751360D626}" dt="2025-05-25T18:55:22.696" v="6748"/>
          <ac:inkMkLst>
            <pc:docMk/>
            <pc:sldMk cId="2624595935" sldId="352"/>
            <ac:inkMk id="8" creationId="{9A40B6BB-CAA8-89C2-3DCE-8D100B465F22}"/>
          </ac:inkMkLst>
        </pc:inkChg>
        <pc:inkChg chg="add del mod">
          <ac:chgData name="Maxim Root" userId="2addb94b-f682-4df8-a14d-4ae0935688fe" providerId="ADAL" clId="{4B804E0B-E2D6-47B6-8515-CE751360D626}" dt="2025-05-25T19:17:43.470" v="6905" actId="478"/>
          <ac:inkMkLst>
            <pc:docMk/>
            <pc:sldMk cId="2624595935" sldId="352"/>
            <ac:inkMk id="10" creationId="{CEAD4EEC-25B2-9A97-BCA0-5C16F114BD80}"/>
          </ac:inkMkLst>
        </pc:inkChg>
        <pc:inkChg chg="add mod">
          <ac:chgData name="Maxim Root" userId="2addb94b-f682-4df8-a14d-4ae0935688fe" providerId="ADAL" clId="{4B804E0B-E2D6-47B6-8515-CE751360D626}" dt="2025-05-25T18:55:22.696" v="6748"/>
          <ac:inkMkLst>
            <pc:docMk/>
            <pc:sldMk cId="2624595935" sldId="352"/>
            <ac:inkMk id="11" creationId="{CC129483-B7E7-E62E-3E88-5D8905886801}"/>
          </ac:inkMkLst>
        </pc:inkChg>
        <pc:inkChg chg="add del mod">
          <ac:chgData name="Maxim Root" userId="2addb94b-f682-4df8-a14d-4ae0935688fe" providerId="ADAL" clId="{4B804E0B-E2D6-47B6-8515-CE751360D626}" dt="2025-05-25T19:17:43.470" v="6905" actId="478"/>
          <ac:inkMkLst>
            <pc:docMk/>
            <pc:sldMk cId="2624595935" sldId="352"/>
            <ac:inkMk id="12" creationId="{867FC4FC-ECCE-555D-E1D8-D0258E1DDC4E}"/>
          </ac:inkMkLst>
        </pc:inkChg>
        <pc:inkChg chg="add mod">
          <ac:chgData name="Maxim Root" userId="2addb94b-f682-4df8-a14d-4ae0935688fe" providerId="ADAL" clId="{4B804E0B-E2D6-47B6-8515-CE751360D626}" dt="2025-05-25T18:55:22.696" v="6748"/>
          <ac:inkMkLst>
            <pc:docMk/>
            <pc:sldMk cId="2624595935" sldId="352"/>
            <ac:inkMk id="13" creationId="{FB4A2F00-39A4-19CB-173F-CE675C2315C8}"/>
          </ac:inkMkLst>
        </pc:inkChg>
        <pc:inkChg chg="add del mod">
          <ac:chgData name="Maxim Root" userId="2addb94b-f682-4df8-a14d-4ae0935688fe" providerId="ADAL" clId="{4B804E0B-E2D6-47B6-8515-CE751360D626}" dt="2025-05-25T19:17:43.470" v="6905" actId="478"/>
          <ac:inkMkLst>
            <pc:docMk/>
            <pc:sldMk cId="2624595935" sldId="352"/>
            <ac:inkMk id="15" creationId="{5AAA84F3-D162-0224-A822-EAFF69BCA269}"/>
          </ac:inkMkLst>
        </pc:inkChg>
        <pc:inkChg chg="add mod">
          <ac:chgData name="Maxim Root" userId="2addb94b-f682-4df8-a14d-4ae0935688fe" providerId="ADAL" clId="{4B804E0B-E2D6-47B6-8515-CE751360D626}" dt="2025-05-25T18:55:41.346" v="6767"/>
          <ac:inkMkLst>
            <pc:docMk/>
            <pc:sldMk cId="2624595935" sldId="352"/>
            <ac:inkMk id="16" creationId="{4235FFA2-2F9D-00B3-CB56-F2AC541D6FEB}"/>
          </ac:inkMkLst>
        </pc:inkChg>
        <pc:inkChg chg="add del mod">
          <ac:chgData name="Maxim Root" userId="2addb94b-f682-4df8-a14d-4ae0935688fe" providerId="ADAL" clId="{4B804E0B-E2D6-47B6-8515-CE751360D626}" dt="2025-05-25T19:17:43.470" v="6905" actId="478"/>
          <ac:inkMkLst>
            <pc:docMk/>
            <pc:sldMk cId="2624595935" sldId="352"/>
            <ac:inkMk id="17" creationId="{7747D857-BB9B-97F1-FB4F-247C40BD25EF}"/>
          </ac:inkMkLst>
        </pc:inkChg>
        <pc:inkChg chg="add del mod">
          <ac:chgData name="Maxim Root" userId="2addb94b-f682-4df8-a14d-4ae0935688fe" providerId="ADAL" clId="{4B804E0B-E2D6-47B6-8515-CE751360D626}" dt="2025-05-25T19:17:43.470" v="6905" actId="478"/>
          <ac:inkMkLst>
            <pc:docMk/>
            <pc:sldMk cId="2624595935" sldId="352"/>
            <ac:inkMk id="18" creationId="{428916E9-EF36-3AD1-EC4E-79A1FFA96399}"/>
          </ac:inkMkLst>
        </pc:inkChg>
        <pc:inkChg chg="add mod">
          <ac:chgData name="Maxim Root" userId="2addb94b-f682-4df8-a14d-4ae0935688fe" providerId="ADAL" clId="{4B804E0B-E2D6-47B6-8515-CE751360D626}" dt="2025-05-25T18:55:41.346" v="6767"/>
          <ac:inkMkLst>
            <pc:docMk/>
            <pc:sldMk cId="2624595935" sldId="352"/>
            <ac:inkMk id="19" creationId="{54B2313A-154B-E229-2151-1E912C95B728}"/>
          </ac:inkMkLst>
        </pc:inkChg>
        <pc:inkChg chg="add mod">
          <ac:chgData name="Maxim Root" userId="2addb94b-f682-4df8-a14d-4ae0935688fe" providerId="ADAL" clId="{4B804E0B-E2D6-47B6-8515-CE751360D626}" dt="2025-05-25T18:55:41.346" v="6767"/>
          <ac:inkMkLst>
            <pc:docMk/>
            <pc:sldMk cId="2624595935" sldId="352"/>
            <ac:inkMk id="20" creationId="{71874EEF-3072-9CB5-740B-FF9FA90669ED}"/>
          </ac:inkMkLst>
        </pc:inkChg>
        <pc:inkChg chg="add mod">
          <ac:chgData name="Maxim Root" userId="2addb94b-f682-4df8-a14d-4ae0935688fe" providerId="ADAL" clId="{4B804E0B-E2D6-47B6-8515-CE751360D626}" dt="2025-05-25T18:55:38.588" v="6765"/>
          <ac:inkMkLst>
            <pc:docMk/>
            <pc:sldMk cId="2624595935" sldId="352"/>
            <ac:inkMk id="21" creationId="{FFF75C03-D8CC-AAC9-2414-08C2BB11C138}"/>
          </ac:inkMkLst>
        </pc:inkChg>
        <pc:inkChg chg="add del mod">
          <ac:chgData name="Maxim Root" userId="2addb94b-f682-4df8-a14d-4ae0935688fe" providerId="ADAL" clId="{4B804E0B-E2D6-47B6-8515-CE751360D626}" dt="2025-05-25T19:17:43.470" v="6905" actId="478"/>
          <ac:inkMkLst>
            <pc:docMk/>
            <pc:sldMk cId="2624595935" sldId="352"/>
            <ac:inkMk id="22" creationId="{0EECF0A5-EE6A-9735-5954-32C74168AED9}"/>
          </ac:inkMkLst>
        </pc:inkChg>
        <pc:inkChg chg="add del mod">
          <ac:chgData name="Maxim Root" userId="2addb94b-f682-4df8-a14d-4ae0935688fe" providerId="ADAL" clId="{4B804E0B-E2D6-47B6-8515-CE751360D626}" dt="2025-05-25T18:55:36.954" v="6761"/>
          <ac:inkMkLst>
            <pc:docMk/>
            <pc:sldMk cId="2624595935" sldId="352"/>
            <ac:inkMk id="24" creationId="{C68032E7-CF63-1F70-A16B-CE59B5930936}"/>
          </ac:inkMkLst>
        </pc:inkChg>
        <pc:inkChg chg="add del mod">
          <ac:chgData name="Maxim Root" userId="2addb94b-f682-4df8-a14d-4ae0935688fe" providerId="ADAL" clId="{4B804E0B-E2D6-47B6-8515-CE751360D626}" dt="2025-05-25T19:17:43.470" v="6905" actId="478"/>
          <ac:inkMkLst>
            <pc:docMk/>
            <pc:sldMk cId="2624595935" sldId="352"/>
            <ac:inkMk id="26" creationId="{9FAFAB58-D4EF-B8B5-329B-D97AA73C9277}"/>
          </ac:inkMkLst>
        </pc:inkChg>
        <pc:inkChg chg="add mod">
          <ac:chgData name="Maxim Root" userId="2addb94b-f682-4df8-a14d-4ae0935688fe" providerId="ADAL" clId="{4B804E0B-E2D6-47B6-8515-CE751360D626}" dt="2025-05-25T18:57:07.462" v="6802"/>
          <ac:inkMkLst>
            <pc:docMk/>
            <pc:sldMk cId="2624595935" sldId="352"/>
            <ac:inkMk id="28" creationId="{583923FF-6C74-EB00-8CDA-B054C24983A5}"/>
          </ac:inkMkLst>
        </pc:inkChg>
        <pc:inkChg chg="add del mod">
          <ac:chgData name="Maxim Root" userId="2addb94b-f682-4df8-a14d-4ae0935688fe" providerId="ADAL" clId="{4B804E0B-E2D6-47B6-8515-CE751360D626}" dt="2025-05-25T18:57:07.464" v="6814"/>
          <ac:inkMkLst>
            <pc:docMk/>
            <pc:sldMk cId="2624595935" sldId="352"/>
            <ac:inkMk id="29" creationId="{D2F1B27D-8695-42C9-3A8C-582CCFB5334E}"/>
          </ac:inkMkLst>
        </pc:inkChg>
        <pc:inkChg chg="add del mod">
          <ac:chgData name="Maxim Root" userId="2addb94b-f682-4df8-a14d-4ae0935688fe" providerId="ADAL" clId="{4B804E0B-E2D6-47B6-8515-CE751360D626}" dt="2025-05-25T18:57:07.464" v="6810"/>
          <ac:inkMkLst>
            <pc:docMk/>
            <pc:sldMk cId="2624595935" sldId="352"/>
            <ac:inkMk id="30" creationId="{30E66926-10FF-3E4C-4F0D-AF11CF5C5E2F}"/>
          </ac:inkMkLst>
        </pc:inkChg>
        <pc:inkChg chg="add del mod">
          <ac:chgData name="Maxim Root" userId="2addb94b-f682-4df8-a14d-4ae0935688fe" providerId="ADAL" clId="{4B804E0B-E2D6-47B6-8515-CE751360D626}" dt="2025-05-25T18:57:07.464" v="6811"/>
          <ac:inkMkLst>
            <pc:docMk/>
            <pc:sldMk cId="2624595935" sldId="352"/>
            <ac:inkMk id="31" creationId="{271988F0-05E6-8717-A0DC-78D37E9A5D99}"/>
          </ac:inkMkLst>
        </pc:inkChg>
        <pc:inkChg chg="add del mod">
          <ac:chgData name="Maxim Root" userId="2addb94b-f682-4df8-a14d-4ae0935688fe" providerId="ADAL" clId="{4B804E0B-E2D6-47B6-8515-CE751360D626}" dt="2025-05-25T18:57:07.463" v="6806"/>
          <ac:inkMkLst>
            <pc:docMk/>
            <pc:sldMk cId="2624595935" sldId="352"/>
            <ac:inkMk id="32" creationId="{ADDE8266-F82C-F5AD-BE5E-045922868D50}"/>
          </ac:inkMkLst>
        </pc:inkChg>
        <pc:inkChg chg="add del mod">
          <ac:chgData name="Maxim Root" userId="2addb94b-f682-4df8-a14d-4ae0935688fe" providerId="ADAL" clId="{4B804E0B-E2D6-47B6-8515-CE751360D626}" dt="2025-05-25T18:57:07.462" v="6801"/>
          <ac:inkMkLst>
            <pc:docMk/>
            <pc:sldMk cId="2624595935" sldId="352"/>
            <ac:inkMk id="33" creationId="{B538F282-30CC-28FD-2ED4-CDBD7379417B}"/>
          </ac:inkMkLst>
        </pc:inkChg>
        <pc:inkChg chg="add del mod">
          <ac:chgData name="Maxim Root" userId="2addb94b-f682-4df8-a14d-4ae0935688fe" providerId="ADAL" clId="{4B804E0B-E2D6-47B6-8515-CE751360D626}" dt="2025-05-25T18:57:07.463" v="6805"/>
          <ac:inkMkLst>
            <pc:docMk/>
            <pc:sldMk cId="2624595935" sldId="352"/>
            <ac:inkMk id="34" creationId="{90ACDBCC-B22B-628C-F904-8C468B394CB1}"/>
          </ac:inkMkLst>
        </pc:inkChg>
        <pc:inkChg chg="add del mod">
          <ac:chgData name="Maxim Root" userId="2addb94b-f682-4df8-a14d-4ae0935688fe" providerId="ADAL" clId="{4B804E0B-E2D6-47B6-8515-CE751360D626}" dt="2025-05-25T18:57:07.464" v="6812"/>
          <ac:inkMkLst>
            <pc:docMk/>
            <pc:sldMk cId="2624595935" sldId="352"/>
            <ac:inkMk id="35" creationId="{A24AA1D8-D10C-DA6D-5D60-D39D323715DD}"/>
          </ac:inkMkLst>
        </pc:inkChg>
        <pc:inkChg chg="add del mod">
          <ac:chgData name="Maxim Root" userId="2addb94b-f682-4df8-a14d-4ae0935688fe" providerId="ADAL" clId="{4B804E0B-E2D6-47B6-8515-CE751360D626}" dt="2025-05-25T19:17:43.470" v="6905" actId="478"/>
          <ac:inkMkLst>
            <pc:docMk/>
            <pc:sldMk cId="2624595935" sldId="352"/>
            <ac:inkMk id="37" creationId="{E2A888E9-6E8B-FE06-13A8-D358A0EB31FB}"/>
          </ac:inkMkLst>
        </pc:inkChg>
        <pc:inkChg chg="add del mod">
          <ac:chgData name="Maxim Root" userId="2addb94b-f682-4df8-a14d-4ae0935688fe" providerId="ADAL" clId="{4B804E0B-E2D6-47B6-8515-CE751360D626}" dt="2025-05-25T18:57:07.464" v="6813"/>
          <ac:inkMkLst>
            <pc:docMk/>
            <pc:sldMk cId="2624595935" sldId="352"/>
            <ac:inkMk id="39" creationId="{E1E9414C-A0D1-B18B-A132-69781FBD1153}"/>
          </ac:inkMkLst>
        </pc:inkChg>
        <pc:inkChg chg="add del mod">
          <ac:chgData name="Maxim Root" userId="2addb94b-f682-4df8-a14d-4ae0935688fe" providerId="ADAL" clId="{4B804E0B-E2D6-47B6-8515-CE751360D626}" dt="2025-05-25T18:57:07.463" v="6807"/>
          <ac:inkMkLst>
            <pc:docMk/>
            <pc:sldMk cId="2624595935" sldId="352"/>
            <ac:inkMk id="40" creationId="{25F2AA26-C562-94E8-FD38-29B3FC8BC2E7}"/>
          </ac:inkMkLst>
        </pc:inkChg>
        <pc:inkChg chg="add del mod">
          <ac:chgData name="Maxim Root" userId="2addb94b-f682-4df8-a14d-4ae0935688fe" providerId="ADAL" clId="{4B804E0B-E2D6-47B6-8515-CE751360D626}" dt="2025-05-25T18:57:07.464" v="6809"/>
          <ac:inkMkLst>
            <pc:docMk/>
            <pc:sldMk cId="2624595935" sldId="352"/>
            <ac:inkMk id="42" creationId="{16D0DFC7-5477-0701-7429-77FE3DE5190C}"/>
          </ac:inkMkLst>
        </pc:inkChg>
        <pc:inkChg chg="add">
          <ac:chgData name="Maxim Root" userId="2addb94b-f682-4df8-a14d-4ae0935688fe" providerId="ADAL" clId="{4B804E0B-E2D6-47B6-8515-CE751360D626}" dt="2025-05-25T18:56:34.009" v="6783" actId="9405"/>
          <ac:inkMkLst>
            <pc:docMk/>
            <pc:sldMk cId="2624595935" sldId="352"/>
            <ac:inkMk id="43" creationId="{F4E97C20-3B56-D6E9-9936-F5F626F0F4DA}"/>
          </ac:inkMkLst>
        </pc:inkChg>
        <pc:inkChg chg="add del mod">
          <ac:chgData name="Maxim Root" userId="2addb94b-f682-4df8-a14d-4ae0935688fe" providerId="ADAL" clId="{4B804E0B-E2D6-47B6-8515-CE751360D626}" dt="2025-05-25T18:57:07.465" v="6816"/>
          <ac:inkMkLst>
            <pc:docMk/>
            <pc:sldMk cId="2624595935" sldId="352"/>
            <ac:inkMk id="45" creationId="{E3092007-FA64-6B87-B9C3-63E9D53C3D24}"/>
          </ac:inkMkLst>
        </pc:inkChg>
        <pc:inkChg chg="add">
          <ac:chgData name="Maxim Root" userId="2addb94b-f682-4df8-a14d-4ae0935688fe" providerId="ADAL" clId="{4B804E0B-E2D6-47B6-8515-CE751360D626}" dt="2025-05-25T18:56:44.301" v="6787" actId="9405"/>
          <ac:inkMkLst>
            <pc:docMk/>
            <pc:sldMk cId="2624595935" sldId="352"/>
            <ac:inkMk id="47" creationId="{32475EFF-3B19-BE1A-1D9E-9F6DC47B6E9F}"/>
          </ac:inkMkLst>
        </pc:inkChg>
        <pc:inkChg chg="add del mod">
          <ac:chgData name="Maxim Root" userId="2addb94b-f682-4df8-a14d-4ae0935688fe" providerId="ADAL" clId="{4B804E0B-E2D6-47B6-8515-CE751360D626}" dt="2025-05-25T18:57:07.464" v="6815"/>
          <ac:inkMkLst>
            <pc:docMk/>
            <pc:sldMk cId="2624595935" sldId="352"/>
            <ac:inkMk id="48" creationId="{B1851114-5D6C-09E9-AFDC-610A8D33788C}"/>
          </ac:inkMkLst>
        </pc:inkChg>
        <pc:inkChg chg="add">
          <ac:chgData name="Maxim Root" userId="2addb94b-f682-4df8-a14d-4ae0935688fe" providerId="ADAL" clId="{4B804E0B-E2D6-47B6-8515-CE751360D626}" dt="2025-05-25T18:56:46.284" v="6790" actId="9405"/>
          <ac:inkMkLst>
            <pc:docMk/>
            <pc:sldMk cId="2624595935" sldId="352"/>
            <ac:inkMk id="50" creationId="{F258941E-37A5-4AB1-0899-2DA2A8CD0412}"/>
          </ac:inkMkLst>
        </pc:inkChg>
        <pc:inkChg chg="add">
          <ac:chgData name="Maxim Root" userId="2addb94b-f682-4df8-a14d-4ae0935688fe" providerId="ADAL" clId="{4B804E0B-E2D6-47B6-8515-CE751360D626}" dt="2025-05-25T18:56:48.353" v="6792" actId="9405"/>
          <ac:inkMkLst>
            <pc:docMk/>
            <pc:sldMk cId="2624595935" sldId="352"/>
            <ac:inkMk id="52" creationId="{B5C9D0F7-F924-3B35-9F0E-82736445FC9A}"/>
          </ac:inkMkLst>
        </pc:inkChg>
        <pc:inkChg chg="add del">
          <ac:chgData name="Maxim Root" userId="2addb94b-f682-4df8-a14d-4ae0935688fe" providerId="ADAL" clId="{4B804E0B-E2D6-47B6-8515-CE751360D626}" dt="2025-05-25T18:57:07.463" v="6808"/>
          <ac:inkMkLst>
            <pc:docMk/>
            <pc:sldMk cId="2624595935" sldId="352"/>
            <ac:inkMk id="54" creationId="{F0D2A463-BFD2-AA8B-197E-8852FCDA424E}"/>
          </ac:inkMkLst>
        </pc:inkChg>
        <pc:inkChg chg="add del mod">
          <ac:chgData name="Maxim Root" userId="2addb94b-f682-4df8-a14d-4ae0935688fe" providerId="ADAL" clId="{4B804E0B-E2D6-47B6-8515-CE751360D626}" dt="2025-05-25T18:57:07.465" v="6817"/>
          <ac:inkMkLst>
            <pc:docMk/>
            <pc:sldMk cId="2624595935" sldId="352"/>
            <ac:inkMk id="55" creationId="{BA22CCE0-700B-5129-FF4B-14FDA43C594D}"/>
          </ac:inkMkLst>
        </pc:inkChg>
        <pc:inkChg chg="add del mod">
          <ac:chgData name="Maxim Root" userId="2addb94b-f682-4df8-a14d-4ae0935688fe" providerId="ADAL" clId="{4B804E0B-E2D6-47B6-8515-CE751360D626}" dt="2025-05-25T18:57:07.463" v="6803"/>
          <ac:inkMkLst>
            <pc:docMk/>
            <pc:sldMk cId="2624595935" sldId="352"/>
            <ac:inkMk id="56" creationId="{6AA0514F-E20D-334C-2444-92233F5D49D1}"/>
          </ac:inkMkLst>
        </pc:inkChg>
        <pc:inkChg chg="add mod">
          <ac:chgData name="Maxim Root" userId="2addb94b-f682-4df8-a14d-4ae0935688fe" providerId="ADAL" clId="{4B804E0B-E2D6-47B6-8515-CE751360D626}" dt="2025-05-25T18:57:19.794" v="6823"/>
          <ac:inkMkLst>
            <pc:docMk/>
            <pc:sldMk cId="2624595935" sldId="352"/>
            <ac:inkMk id="58" creationId="{FA286BFA-27E7-8964-D97B-D9ADD343EB3F}"/>
          </ac:inkMkLst>
        </pc:inkChg>
        <pc:inkChg chg="add mod">
          <ac:chgData name="Maxim Root" userId="2addb94b-f682-4df8-a14d-4ae0935688fe" providerId="ADAL" clId="{4B804E0B-E2D6-47B6-8515-CE751360D626}" dt="2025-05-25T18:57:19.794" v="6823"/>
          <ac:inkMkLst>
            <pc:docMk/>
            <pc:sldMk cId="2624595935" sldId="352"/>
            <ac:inkMk id="59" creationId="{48C72F07-D20C-450A-2FCF-27E4C9CFEA16}"/>
          </ac:inkMkLst>
        </pc:inkChg>
        <pc:inkChg chg="add mod">
          <ac:chgData name="Maxim Root" userId="2addb94b-f682-4df8-a14d-4ae0935688fe" providerId="ADAL" clId="{4B804E0B-E2D6-47B6-8515-CE751360D626}" dt="2025-05-25T18:57:19.794" v="6823"/>
          <ac:inkMkLst>
            <pc:docMk/>
            <pc:sldMk cId="2624595935" sldId="352"/>
            <ac:inkMk id="60" creationId="{8D0F1A94-77AD-D495-07D2-A757A3C36365}"/>
          </ac:inkMkLst>
        </pc:inkChg>
        <pc:inkChg chg="add mod">
          <ac:chgData name="Maxim Root" userId="2addb94b-f682-4df8-a14d-4ae0935688fe" providerId="ADAL" clId="{4B804E0B-E2D6-47B6-8515-CE751360D626}" dt="2025-05-25T18:57:19.794" v="6823"/>
          <ac:inkMkLst>
            <pc:docMk/>
            <pc:sldMk cId="2624595935" sldId="352"/>
            <ac:inkMk id="62" creationId="{3B059032-A4E6-7011-4962-D69BA85363CD}"/>
          </ac:inkMkLst>
        </pc:inkChg>
        <pc:inkChg chg="add mod">
          <ac:chgData name="Maxim Root" userId="2addb94b-f682-4df8-a14d-4ae0935688fe" providerId="ADAL" clId="{4B804E0B-E2D6-47B6-8515-CE751360D626}" dt="2025-05-25T18:57:54.104" v="6833"/>
          <ac:inkMkLst>
            <pc:docMk/>
            <pc:sldMk cId="2624595935" sldId="352"/>
            <ac:inkMk id="64" creationId="{636E96AE-1771-5D2B-F5DF-E646781BD8DB}"/>
          </ac:inkMkLst>
        </pc:inkChg>
        <pc:inkChg chg="add mod">
          <ac:chgData name="Maxim Root" userId="2addb94b-f682-4df8-a14d-4ae0935688fe" providerId="ADAL" clId="{4B804E0B-E2D6-47B6-8515-CE751360D626}" dt="2025-05-25T18:58:22.389" v="6853"/>
          <ac:inkMkLst>
            <pc:docMk/>
            <pc:sldMk cId="2624595935" sldId="352"/>
            <ac:inkMk id="65" creationId="{8D7F1D48-4756-2333-2F63-9B7B7125196C}"/>
          </ac:inkMkLst>
        </pc:inkChg>
        <pc:inkChg chg="add mod">
          <ac:chgData name="Maxim Root" userId="2addb94b-f682-4df8-a14d-4ae0935688fe" providerId="ADAL" clId="{4B804E0B-E2D6-47B6-8515-CE751360D626}" dt="2025-05-25T18:58:22.389" v="6853"/>
          <ac:inkMkLst>
            <pc:docMk/>
            <pc:sldMk cId="2624595935" sldId="352"/>
            <ac:inkMk id="67" creationId="{13B07923-7F03-CC09-F26E-15E27E9E3C75}"/>
          </ac:inkMkLst>
        </pc:inkChg>
        <pc:inkChg chg="add mod">
          <ac:chgData name="Maxim Root" userId="2addb94b-f682-4df8-a14d-4ae0935688fe" providerId="ADAL" clId="{4B804E0B-E2D6-47B6-8515-CE751360D626}" dt="2025-05-25T18:58:22.389" v="6853"/>
          <ac:inkMkLst>
            <pc:docMk/>
            <pc:sldMk cId="2624595935" sldId="352"/>
            <ac:inkMk id="68" creationId="{1503B605-6673-13B3-1701-16E86793D734}"/>
          </ac:inkMkLst>
        </pc:inkChg>
        <pc:inkChg chg="add mod">
          <ac:chgData name="Maxim Root" userId="2addb94b-f682-4df8-a14d-4ae0935688fe" providerId="ADAL" clId="{4B804E0B-E2D6-47B6-8515-CE751360D626}" dt="2025-05-25T18:57:54.104" v="6833"/>
          <ac:inkMkLst>
            <pc:docMk/>
            <pc:sldMk cId="2624595935" sldId="352"/>
            <ac:inkMk id="69" creationId="{DD3977C2-A16A-3569-9F8D-F2CB641BD782}"/>
          </ac:inkMkLst>
        </pc:inkChg>
        <pc:inkChg chg="add mod">
          <ac:chgData name="Maxim Root" userId="2addb94b-f682-4df8-a14d-4ae0935688fe" providerId="ADAL" clId="{4B804E0B-E2D6-47B6-8515-CE751360D626}" dt="2025-05-25T18:58:22.389" v="6853"/>
          <ac:inkMkLst>
            <pc:docMk/>
            <pc:sldMk cId="2624595935" sldId="352"/>
            <ac:inkMk id="71" creationId="{2E41544B-DB99-3444-2B8A-B13C8C631A45}"/>
          </ac:inkMkLst>
        </pc:inkChg>
        <pc:inkChg chg="add mod">
          <ac:chgData name="Maxim Root" userId="2addb94b-f682-4df8-a14d-4ae0935688fe" providerId="ADAL" clId="{4B804E0B-E2D6-47B6-8515-CE751360D626}" dt="2025-05-25T18:57:54.104" v="6833"/>
          <ac:inkMkLst>
            <pc:docMk/>
            <pc:sldMk cId="2624595935" sldId="352"/>
            <ac:inkMk id="72" creationId="{D582A070-A8B9-115F-AB84-F9EFE6A4D502}"/>
          </ac:inkMkLst>
        </pc:inkChg>
        <pc:inkChg chg="add mod">
          <ac:chgData name="Maxim Root" userId="2addb94b-f682-4df8-a14d-4ae0935688fe" providerId="ADAL" clId="{4B804E0B-E2D6-47B6-8515-CE751360D626}" dt="2025-05-25T18:58:22.389" v="6853"/>
          <ac:inkMkLst>
            <pc:docMk/>
            <pc:sldMk cId="2624595935" sldId="352"/>
            <ac:inkMk id="74" creationId="{074DC102-786C-088C-8784-D25AAD16313A}"/>
          </ac:inkMkLst>
        </pc:inkChg>
        <pc:inkChg chg="add">
          <ac:chgData name="Maxim Root" userId="2addb94b-f682-4df8-a14d-4ae0935688fe" providerId="ADAL" clId="{4B804E0B-E2D6-47B6-8515-CE751360D626}" dt="2025-05-25T18:57:55.398" v="6835" actId="9405"/>
          <ac:inkMkLst>
            <pc:docMk/>
            <pc:sldMk cId="2624595935" sldId="352"/>
            <ac:inkMk id="75" creationId="{A621FEF2-415B-B7B9-3BF2-39017FC64617}"/>
          </ac:inkMkLst>
        </pc:inkChg>
        <pc:inkChg chg="add mod">
          <ac:chgData name="Maxim Root" userId="2addb94b-f682-4df8-a14d-4ae0935688fe" providerId="ADAL" clId="{4B804E0B-E2D6-47B6-8515-CE751360D626}" dt="2025-05-25T18:58:22.389" v="6853"/>
          <ac:inkMkLst>
            <pc:docMk/>
            <pc:sldMk cId="2624595935" sldId="352"/>
            <ac:inkMk id="76" creationId="{CA555069-F6B6-3712-1D83-49DAAD466C71}"/>
          </ac:inkMkLst>
        </pc:inkChg>
        <pc:inkChg chg="add">
          <ac:chgData name="Maxim Root" userId="2addb94b-f682-4df8-a14d-4ae0935688fe" providerId="ADAL" clId="{4B804E0B-E2D6-47B6-8515-CE751360D626}" dt="2025-05-25T18:57:56.772" v="6837" actId="9405"/>
          <ac:inkMkLst>
            <pc:docMk/>
            <pc:sldMk cId="2624595935" sldId="352"/>
            <ac:inkMk id="77" creationId="{78BA5962-3028-2F6E-9AD2-75BE0AA8A2DF}"/>
          </ac:inkMkLst>
        </pc:inkChg>
        <pc:inkChg chg="add mod">
          <ac:chgData name="Maxim Root" userId="2addb94b-f682-4df8-a14d-4ae0935688fe" providerId="ADAL" clId="{4B804E0B-E2D6-47B6-8515-CE751360D626}" dt="2025-05-25T18:58:22.389" v="6853"/>
          <ac:inkMkLst>
            <pc:docMk/>
            <pc:sldMk cId="2624595935" sldId="352"/>
            <ac:inkMk id="78" creationId="{343AE0AB-78B3-C367-AEC0-C37EFA3F4D64}"/>
          </ac:inkMkLst>
        </pc:inkChg>
        <pc:inkChg chg="add del mod">
          <ac:chgData name="Maxim Root" userId="2addb94b-f682-4df8-a14d-4ae0935688fe" providerId="ADAL" clId="{4B804E0B-E2D6-47B6-8515-CE751360D626}" dt="2025-05-25T18:58:00.327" v="6844" actId="9405"/>
          <ac:inkMkLst>
            <pc:docMk/>
            <pc:sldMk cId="2624595935" sldId="352"/>
            <ac:inkMk id="79" creationId="{E2010B8F-F7AA-A4E3-F7A1-DB6D09DCF99B}"/>
          </ac:inkMkLst>
        </pc:inkChg>
        <pc:inkChg chg="add del">
          <ac:chgData name="Maxim Root" userId="2addb94b-f682-4df8-a14d-4ae0935688fe" providerId="ADAL" clId="{4B804E0B-E2D6-47B6-8515-CE751360D626}" dt="2025-05-25T18:58:00.179" v="6842" actId="9405"/>
          <ac:inkMkLst>
            <pc:docMk/>
            <pc:sldMk cId="2624595935" sldId="352"/>
            <ac:inkMk id="80" creationId="{3C12A2FB-C0D4-4E4F-A11F-0C89EC0C90B6}"/>
          </ac:inkMkLst>
        </pc:inkChg>
        <pc:inkChg chg="add mod">
          <ac:chgData name="Maxim Root" userId="2addb94b-f682-4df8-a14d-4ae0935688fe" providerId="ADAL" clId="{4B804E0B-E2D6-47B6-8515-CE751360D626}" dt="2025-05-25T18:58:20.941" v="6850"/>
          <ac:inkMkLst>
            <pc:docMk/>
            <pc:sldMk cId="2624595935" sldId="352"/>
            <ac:inkMk id="82" creationId="{BA176A1A-E4C9-0568-819E-CE964194C781}"/>
          </ac:inkMkLst>
        </pc:inkChg>
        <pc:inkChg chg="add">
          <ac:chgData name="Maxim Root" userId="2addb94b-f682-4df8-a14d-4ae0935688fe" providerId="ADAL" clId="{4B804E0B-E2D6-47B6-8515-CE751360D626}" dt="2025-05-25T18:58:02.120" v="6846" actId="9405"/>
          <ac:inkMkLst>
            <pc:docMk/>
            <pc:sldMk cId="2624595935" sldId="352"/>
            <ac:inkMk id="83" creationId="{8EC94320-7562-94A5-A938-98047A07717A}"/>
          </ac:inkMkLst>
        </pc:inkChg>
        <pc:inkChg chg="add">
          <ac:chgData name="Maxim Root" userId="2addb94b-f682-4df8-a14d-4ae0935688fe" providerId="ADAL" clId="{4B804E0B-E2D6-47B6-8515-CE751360D626}" dt="2025-05-25T18:58:19.987" v="6848" actId="9405"/>
          <ac:inkMkLst>
            <pc:docMk/>
            <pc:sldMk cId="2624595935" sldId="352"/>
            <ac:inkMk id="85" creationId="{A156E8A8-5946-8880-8DA3-7CA97619B9D0}"/>
          </ac:inkMkLst>
        </pc:inkChg>
        <pc:inkChg chg="add">
          <ac:chgData name="Maxim Root" userId="2addb94b-f682-4df8-a14d-4ae0935688fe" providerId="ADAL" clId="{4B804E0B-E2D6-47B6-8515-CE751360D626}" dt="2025-05-25T18:58:20.329" v="6849" actId="9405"/>
          <ac:inkMkLst>
            <pc:docMk/>
            <pc:sldMk cId="2624595935" sldId="352"/>
            <ac:inkMk id="86" creationId="{E24A1190-2733-2F56-9317-5A12B8398A0A}"/>
          </ac:inkMkLst>
        </pc:inkChg>
        <pc:inkChg chg="add">
          <ac:chgData name="Maxim Root" userId="2addb94b-f682-4df8-a14d-4ae0935688fe" providerId="ADAL" clId="{4B804E0B-E2D6-47B6-8515-CE751360D626}" dt="2025-05-25T18:58:21.436" v="6851" actId="9405"/>
          <ac:inkMkLst>
            <pc:docMk/>
            <pc:sldMk cId="2624595935" sldId="352"/>
            <ac:inkMk id="88" creationId="{98AAB2F0-6B3F-99FD-5BCC-C581F44B82AD}"/>
          </ac:inkMkLst>
        </pc:inkChg>
        <pc:inkChg chg="add mod">
          <ac:chgData name="Maxim Root" userId="2addb94b-f682-4df8-a14d-4ae0935688fe" providerId="ADAL" clId="{4B804E0B-E2D6-47B6-8515-CE751360D626}" dt="2025-05-25T18:58:22.389" v="6853"/>
          <ac:inkMkLst>
            <pc:docMk/>
            <pc:sldMk cId="2624595935" sldId="352"/>
            <ac:inkMk id="89" creationId="{60E5A6BA-7528-6ABA-7E54-4ADEE37E831E}"/>
          </ac:inkMkLst>
        </pc:inkChg>
      </pc:sldChg>
      <pc:sldChg chg="addSp delSp modSp add del mod">
        <pc:chgData name="Maxim Root" userId="2addb94b-f682-4df8-a14d-4ae0935688fe" providerId="ADAL" clId="{4B804E0B-E2D6-47B6-8515-CE751360D626}" dt="2025-05-25T19:52:54.624" v="7599" actId="47"/>
        <pc:sldMkLst>
          <pc:docMk/>
          <pc:sldMk cId="3088169307" sldId="353"/>
        </pc:sldMkLst>
        <pc:graphicFrameChg chg="add del mod modGraphic">
          <ac:chgData name="Maxim Root" userId="2addb94b-f682-4df8-a14d-4ae0935688fe" providerId="ADAL" clId="{4B804E0B-E2D6-47B6-8515-CE751360D626}" dt="2025-05-25T19:37:06.874" v="7287" actId="21"/>
          <ac:graphicFrameMkLst>
            <pc:docMk/>
            <pc:sldMk cId="3088169307" sldId="353"/>
            <ac:graphicFrameMk id="2" creationId="{FD573293-91D4-B93D-64DF-9AD7ED05154A}"/>
          </ac:graphicFrameMkLst>
        </pc:graphicFrameChg>
        <pc:graphicFrameChg chg="add mod">
          <ac:chgData name="Maxim Root" userId="2addb94b-f682-4df8-a14d-4ae0935688fe" providerId="ADAL" clId="{4B804E0B-E2D6-47B6-8515-CE751360D626}" dt="2025-05-25T19:37:07.560" v="7288"/>
          <ac:graphicFrameMkLst>
            <pc:docMk/>
            <pc:sldMk cId="3088169307" sldId="353"/>
            <ac:graphicFrameMk id="3" creationId="{FD573293-91D4-B93D-64DF-9AD7ED05154A}"/>
          </ac:graphicFrameMkLst>
        </pc:graphicFrameChg>
        <pc:picChg chg="add mod">
          <ac:chgData name="Maxim Root" userId="2addb94b-f682-4df8-a14d-4ae0935688fe" providerId="ADAL" clId="{4B804E0B-E2D6-47B6-8515-CE751360D626}" dt="2025-05-25T19:24:29.062" v="7040" actId="1076"/>
          <ac:picMkLst>
            <pc:docMk/>
            <pc:sldMk cId="3088169307" sldId="353"/>
            <ac:picMk id="91" creationId="{140C16FC-C2B6-2679-F0D1-6B0BC960DF14}"/>
          </ac:picMkLst>
        </pc:picChg>
      </pc:sldChg>
      <pc:sldChg chg="addSp delSp modSp add mod modAnim">
        <pc:chgData name="Maxim Root" userId="2addb94b-f682-4df8-a14d-4ae0935688fe" providerId="ADAL" clId="{4B804E0B-E2D6-47B6-8515-CE751360D626}" dt="2025-05-25T21:01:52.769" v="8234" actId="1076"/>
        <pc:sldMkLst>
          <pc:docMk/>
          <pc:sldMk cId="996271381" sldId="354"/>
        </pc:sldMkLst>
        <pc:spChg chg="add mod">
          <ac:chgData name="Maxim Root" userId="2addb94b-f682-4df8-a14d-4ae0935688fe" providerId="ADAL" clId="{4B804E0B-E2D6-47B6-8515-CE751360D626}" dt="2025-05-24T19:45:07.688" v="4213" actId="1076"/>
          <ac:spMkLst>
            <pc:docMk/>
            <pc:sldMk cId="996271381" sldId="354"/>
            <ac:spMk id="3" creationId="{6A2E782E-3EBC-956D-3E15-BC0B2D6961E0}"/>
          </ac:spMkLst>
        </pc:spChg>
        <pc:spChg chg="add mod">
          <ac:chgData name="Maxim Root" userId="2addb94b-f682-4df8-a14d-4ae0935688fe" providerId="ADAL" clId="{4B804E0B-E2D6-47B6-8515-CE751360D626}" dt="2025-05-24T19:44:20.887" v="4206" actId="207"/>
          <ac:spMkLst>
            <pc:docMk/>
            <pc:sldMk cId="996271381" sldId="354"/>
            <ac:spMk id="4" creationId="{561BCC67-ABB3-6C8B-4EBA-F0B5083AC219}"/>
          </ac:spMkLst>
        </pc:spChg>
        <pc:spChg chg="add mod">
          <ac:chgData name="Maxim Root" userId="2addb94b-f682-4df8-a14d-4ae0935688fe" providerId="ADAL" clId="{4B804E0B-E2D6-47B6-8515-CE751360D626}" dt="2025-05-25T15:10:59.332" v="6357" actId="1076"/>
          <ac:spMkLst>
            <pc:docMk/>
            <pc:sldMk cId="996271381" sldId="354"/>
            <ac:spMk id="5" creationId="{DC3A704B-784E-831C-0391-4CB3A238C026}"/>
          </ac:spMkLst>
        </pc:spChg>
        <pc:spChg chg="add mod">
          <ac:chgData name="Maxim Root" userId="2addb94b-f682-4df8-a14d-4ae0935688fe" providerId="ADAL" clId="{4B804E0B-E2D6-47B6-8515-CE751360D626}" dt="2025-05-23T23:54:31.997" v="3745" actId="20577"/>
          <ac:spMkLst>
            <pc:docMk/>
            <pc:sldMk cId="996271381" sldId="354"/>
            <ac:spMk id="6" creationId="{205973E4-7A4F-0AA0-CDF5-D558932E271C}"/>
          </ac:spMkLst>
        </pc:spChg>
        <pc:spChg chg="add mod">
          <ac:chgData name="Maxim Root" userId="2addb94b-f682-4df8-a14d-4ae0935688fe" providerId="ADAL" clId="{4B804E0B-E2D6-47B6-8515-CE751360D626}" dt="2025-05-25T15:11:14.974" v="6360" actId="1076"/>
          <ac:spMkLst>
            <pc:docMk/>
            <pc:sldMk cId="996271381" sldId="354"/>
            <ac:spMk id="8" creationId="{8E12E56E-2870-019D-BB84-3016B8D3E005}"/>
          </ac:spMkLst>
        </pc:spChg>
        <pc:spChg chg="add mod">
          <ac:chgData name="Maxim Root" userId="2addb94b-f682-4df8-a14d-4ae0935688fe" providerId="ADAL" clId="{4B804E0B-E2D6-47B6-8515-CE751360D626}" dt="2025-05-25T15:11:24.165" v="6363" actId="1076"/>
          <ac:spMkLst>
            <pc:docMk/>
            <pc:sldMk cId="996271381" sldId="354"/>
            <ac:spMk id="11" creationId="{79DC24C0-7661-9BDF-5608-91EBEC06887F}"/>
          </ac:spMkLst>
        </pc:spChg>
        <pc:spChg chg="add mod">
          <ac:chgData name="Maxim Root" userId="2addb94b-f682-4df8-a14d-4ae0935688fe" providerId="ADAL" clId="{4B804E0B-E2D6-47B6-8515-CE751360D626}" dt="2025-05-25T15:11:43.782" v="6365" actId="1076"/>
          <ac:spMkLst>
            <pc:docMk/>
            <pc:sldMk cId="996271381" sldId="354"/>
            <ac:spMk id="14" creationId="{BDB642B7-477E-73D2-6B93-DB90C69B9A35}"/>
          </ac:spMkLst>
        </pc:spChg>
        <pc:spChg chg="add mod">
          <ac:chgData name="Maxim Root" userId="2addb94b-f682-4df8-a14d-4ae0935688fe" providerId="ADAL" clId="{4B804E0B-E2D6-47B6-8515-CE751360D626}" dt="2025-05-24T19:50:50.636" v="4264" actId="1076"/>
          <ac:spMkLst>
            <pc:docMk/>
            <pc:sldMk cId="996271381" sldId="354"/>
            <ac:spMk id="16" creationId="{69984F17-9911-048F-D7C6-3E548A910016}"/>
          </ac:spMkLst>
        </pc:spChg>
        <pc:spChg chg="add mod">
          <ac:chgData name="Maxim Root" userId="2addb94b-f682-4df8-a14d-4ae0935688fe" providerId="ADAL" clId="{4B804E0B-E2D6-47B6-8515-CE751360D626}" dt="2025-05-24T22:59:07.849" v="4574" actId="121"/>
          <ac:spMkLst>
            <pc:docMk/>
            <pc:sldMk cId="996271381" sldId="354"/>
            <ac:spMk id="17" creationId="{1DBF084B-9D83-62BB-846F-1F82E1534CF9}"/>
          </ac:spMkLst>
        </pc:spChg>
        <pc:spChg chg="add mod">
          <ac:chgData name="Maxim Root" userId="2addb94b-f682-4df8-a14d-4ae0935688fe" providerId="ADAL" clId="{4B804E0B-E2D6-47B6-8515-CE751360D626}" dt="2025-05-24T22:59:16.776" v="4575" actId="121"/>
          <ac:spMkLst>
            <pc:docMk/>
            <pc:sldMk cId="996271381" sldId="354"/>
            <ac:spMk id="18" creationId="{1D89BB14-06C3-3424-D9F7-9681563563C2}"/>
          </ac:spMkLst>
        </pc:spChg>
        <pc:spChg chg="add mod">
          <ac:chgData name="Maxim Root" userId="2addb94b-f682-4df8-a14d-4ae0935688fe" providerId="ADAL" clId="{4B804E0B-E2D6-47B6-8515-CE751360D626}" dt="2025-05-24T21:15:01.800" v="4300" actId="1076"/>
          <ac:spMkLst>
            <pc:docMk/>
            <pc:sldMk cId="996271381" sldId="354"/>
            <ac:spMk id="19" creationId="{928018FA-DB24-9F1E-BA82-8223B39F995D}"/>
          </ac:spMkLst>
        </pc:spChg>
        <pc:spChg chg="add mod">
          <ac:chgData name="Maxim Root" userId="2addb94b-f682-4df8-a14d-4ae0935688fe" providerId="ADAL" clId="{4B804E0B-E2D6-47B6-8515-CE751360D626}" dt="2025-05-25T21:01:52.769" v="8234" actId="1076"/>
          <ac:spMkLst>
            <pc:docMk/>
            <pc:sldMk cId="996271381" sldId="354"/>
            <ac:spMk id="20" creationId="{EC09E29C-5542-5EFE-431A-5CEE40921437}"/>
          </ac:spMkLst>
        </pc:spChg>
        <pc:picChg chg="add mod">
          <ac:chgData name="Maxim Root" userId="2addb94b-f682-4df8-a14d-4ae0935688fe" providerId="ADAL" clId="{4B804E0B-E2D6-47B6-8515-CE751360D626}" dt="2025-05-24T21:14:46.175" v="4299" actId="1076"/>
          <ac:picMkLst>
            <pc:docMk/>
            <pc:sldMk cId="996271381" sldId="354"/>
            <ac:picMk id="13" creationId="{39458508-3430-0E5A-0F42-B64AB5964451}"/>
          </ac:picMkLst>
        </pc:picChg>
        <pc:picChg chg="add mod ord">
          <ac:chgData name="Maxim Root" userId="2addb94b-f682-4df8-a14d-4ae0935688fe" providerId="ADAL" clId="{4B804E0B-E2D6-47B6-8515-CE751360D626}" dt="2025-05-24T19:42:52.241" v="4176" actId="1076"/>
          <ac:picMkLst>
            <pc:docMk/>
            <pc:sldMk cId="996271381" sldId="354"/>
            <ac:picMk id="15" creationId="{E420EA75-422B-CB70-6963-258D97DCB9D9}"/>
          </ac:picMkLst>
        </pc:picChg>
        <pc:cxnChg chg="add mod">
          <ac:chgData name="Maxim Root" userId="2addb94b-f682-4df8-a14d-4ae0935688fe" providerId="ADAL" clId="{4B804E0B-E2D6-47B6-8515-CE751360D626}" dt="2025-05-25T15:10:59.332" v="6357" actId="1076"/>
          <ac:cxnSpMkLst>
            <pc:docMk/>
            <pc:sldMk cId="996271381" sldId="354"/>
            <ac:cxnSpMk id="2" creationId="{3AF93A8D-E0FE-3487-EC6B-7C8CC9898CBB}"/>
          </ac:cxnSpMkLst>
        </pc:cxnChg>
        <pc:cxnChg chg="add mod">
          <ac:chgData name="Maxim Root" userId="2addb94b-f682-4df8-a14d-4ae0935688fe" providerId="ADAL" clId="{4B804E0B-E2D6-47B6-8515-CE751360D626}" dt="2025-05-25T15:11:14.974" v="6360" actId="1076"/>
          <ac:cxnSpMkLst>
            <pc:docMk/>
            <pc:sldMk cId="996271381" sldId="354"/>
            <ac:cxnSpMk id="7" creationId="{A0977CEA-64A7-60E7-AF47-571B891C28C3}"/>
          </ac:cxnSpMkLst>
        </pc:cxnChg>
        <pc:cxnChg chg="add mod">
          <ac:chgData name="Maxim Root" userId="2addb94b-f682-4df8-a14d-4ae0935688fe" providerId="ADAL" clId="{4B804E0B-E2D6-47B6-8515-CE751360D626}" dt="2025-05-25T15:11:24.165" v="6363" actId="1076"/>
          <ac:cxnSpMkLst>
            <pc:docMk/>
            <pc:sldMk cId="996271381" sldId="354"/>
            <ac:cxnSpMk id="10" creationId="{70C08715-D083-8FD1-55E0-A006BB87583F}"/>
          </ac:cxnSpMkLst>
        </pc:cxnChg>
        <pc:cxnChg chg="add mod">
          <ac:chgData name="Maxim Root" userId="2addb94b-f682-4df8-a14d-4ae0935688fe" providerId="ADAL" clId="{4B804E0B-E2D6-47B6-8515-CE751360D626}" dt="2025-05-25T15:11:43.782" v="6365" actId="1076"/>
          <ac:cxnSpMkLst>
            <pc:docMk/>
            <pc:sldMk cId="996271381" sldId="354"/>
            <ac:cxnSpMk id="12" creationId="{F5008CD6-7066-B67A-A8FB-9F7ADA414F73}"/>
          </ac:cxnSpMkLst>
        </pc:cxnChg>
      </pc:sldChg>
      <pc:sldChg chg="addSp delSp modSp add mod modTransition delAnim modAnim">
        <pc:chgData name="Maxim Root" userId="2addb94b-f682-4df8-a14d-4ae0935688fe" providerId="ADAL" clId="{4B804E0B-E2D6-47B6-8515-CE751360D626}" dt="2025-05-25T15:10:40.256" v="6353" actId="1076"/>
        <pc:sldMkLst>
          <pc:docMk/>
          <pc:sldMk cId="907378932" sldId="355"/>
        </pc:sldMkLst>
        <pc:spChg chg="add mod">
          <ac:chgData name="Maxim Root" userId="2addb94b-f682-4df8-a14d-4ae0935688fe" providerId="ADAL" clId="{4B804E0B-E2D6-47B6-8515-CE751360D626}" dt="2025-05-24T13:49:18.361" v="3815" actId="20577"/>
          <ac:spMkLst>
            <pc:docMk/>
            <pc:sldMk cId="907378932" sldId="355"/>
            <ac:spMk id="2" creationId="{CB7E3E2C-C35A-B3D1-3730-92F42FB4CC58}"/>
          </ac:spMkLst>
        </pc:spChg>
        <pc:spChg chg="add mod">
          <ac:chgData name="Maxim Root" userId="2addb94b-f682-4df8-a14d-4ae0935688fe" providerId="ADAL" clId="{4B804E0B-E2D6-47B6-8515-CE751360D626}" dt="2025-05-25T15:10:16.081" v="6347"/>
          <ac:spMkLst>
            <pc:docMk/>
            <pc:sldMk cId="907378932" sldId="355"/>
            <ac:spMk id="5" creationId="{A2422D42-FC14-1076-84AB-2AA36E2F4F1F}"/>
          </ac:spMkLst>
        </pc:spChg>
        <pc:spChg chg="add mod">
          <ac:chgData name="Maxim Root" userId="2addb94b-f682-4df8-a14d-4ae0935688fe" providerId="ADAL" clId="{4B804E0B-E2D6-47B6-8515-CE751360D626}" dt="2025-05-23T23:54:23.500" v="3742" actId="20577"/>
          <ac:spMkLst>
            <pc:docMk/>
            <pc:sldMk cId="907378932" sldId="355"/>
            <ac:spMk id="8" creationId="{B4F1AA7F-4D6C-5089-1319-7D8EAB067580}"/>
          </ac:spMkLst>
        </pc:spChg>
        <pc:spChg chg="add mod ord">
          <ac:chgData name="Maxim Root" userId="2addb94b-f682-4df8-a14d-4ae0935688fe" providerId="ADAL" clId="{4B804E0B-E2D6-47B6-8515-CE751360D626}" dt="2025-05-24T23:04:50.127" v="4621" actId="1076"/>
          <ac:spMkLst>
            <pc:docMk/>
            <pc:sldMk cId="907378932" sldId="355"/>
            <ac:spMk id="18" creationId="{E99EFDB5-7CC8-9C4D-FC37-B55098564130}"/>
          </ac:spMkLst>
        </pc:spChg>
        <pc:spChg chg="add mod">
          <ac:chgData name="Maxim Root" userId="2addb94b-f682-4df8-a14d-4ae0935688fe" providerId="ADAL" clId="{4B804E0B-E2D6-47B6-8515-CE751360D626}" dt="2025-05-25T15:10:40.256" v="6353" actId="1076"/>
          <ac:spMkLst>
            <pc:docMk/>
            <pc:sldMk cId="907378932" sldId="355"/>
            <ac:spMk id="28" creationId="{CEEE638C-293A-2230-024A-9B7F4C716928}"/>
          </ac:spMkLst>
        </pc:spChg>
        <pc:spChg chg="mod">
          <ac:chgData name="Maxim Root" userId="2addb94b-f682-4df8-a14d-4ae0935688fe" providerId="ADAL" clId="{4B804E0B-E2D6-47B6-8515-CE751360D626}" dt="2025-05-24T22:59:27.965" v="4578" actId="121"/>
          <ac:spMkLst>
            <pc:docMk/>
            <pc:sldMk cId="907378932" sldId="355"/>
            <ac:spMk id="33" creationId="{8B0700A9-FFE0-D372-BB65-9AA450448344}"/>
          </ac:spMkLst>
        </pc:spChg>
        <pc:picChg chg="add mod">
          <ac:chgData name="Maxim Root" userId="2addb94b-f682-4df8-a14d-4ae0935688fe" providerId="ADAL" clId="{4B804E0B-E2D6-47B6-8515-CE751360D626}" dt="2025-05-24T23:01:01.993" v="4590"/>
          <ac:picMkLst>
            <pc:docMk/>
            <pc:sldMk cId="907378932" sldId="355"/>
            <ac:picMk id="4" creationId="{C7217687-4298-1E8C-77E3-D86FC57056E7}"/>
          </ac:picMkLst>
        </pc:picChg>
        <pc:picChg chg="add mod modCrop">
          <ac:chgData name="Maxim Root" userId="2addb94b-f682-4df8-a14d-4ae0935688fe" providerId="ADAL" clId="{4B804E0B-E2D6-47B6-8515-CE751360D626}" dt="2025-05-24T16:42:56.620" v="4086" actId="14100"/>
          <ac:picMkLst>
            <pc:docMk/>
            <pc:sldMk cId="907378932" sldId="355"/>
            <ac:picMk id="20" creationId="{A9F28DCF-0CAD-19A6-68C0-1ECADA074A36}"/>
          </ac:picMkLst>
        </pc:picChg>
        <pc:cxnChg chg="add mod">
          <ac:chgData name="Maxim Root" userId="2addb94b-f682-4df8-a14d-4ae0935688fe" providerId="ADAL" clId="{4B804E0B-E2D6-47B6-8515-CE751360D626}" dt="2025-05-25T15:10:16.081" v="6347"/>
          <ac:cxnSpMkLst>
            <pc:docMk/>
            <pc:sldMk cId="907378932" sldId="355"/>
            <ac:cxnSpMk id="3" creationId="{6065F7C3-9758-FA79-63BE-81CA967AB406}"/>
          </ac:cxnSpMkLst>
        </pc:cxnChg>
        <pc:cxnChg chg="add mod">
          <ac:chgData name="Maxim Root" userId="2addb94b-f682-4df8-a14d-4ae0935688fe" providerId="ADAL" clId="{4B804E0B-E2D6-47B6-8515-CE751360D626}" dt="2025-05-25T15:10:40.256" v="6353" actId="1076"/>
          <ac:cxnSpMkLst>
            <pc:docMk/>
            <pc:sldMk cId="907378932" sldId="355"/>
            <ac:cxnSpMk id="26" creationId="{79E0628F-4CEF-359A-2FA3-3B6CE7B5D02D}"/>
          </ac:cxnSpMkLst>
        </pc:cxnChg>
      </pc:sldChg>
      <pc:sldChg chg="add del">
        <pc:chgData name="Maxim Root" userId="2addb94b-f682-4df8-a14d-4ae0935688fe" providerId="ADAL" clId="{4B804E0B-E2D6-47B6-8515-CE751360D626}" dt="2025-05-23T23:52:01.711" v="3720" actId="47"/>
        <pc:sldMkLst>
          <pc:docMk/>
          <pc:sldMk cId="713643868" sldId="356"/>
        </pc:sldMkLst>
      </pc:sldChg>
      <pc:sldChg chg="addSp delSp modSp add mod">
        <pc:chgData name="Maxim Root" userId="2addb94b-f682-4df8-a14d-4ae0935688fe" providerId="ADAL" clId="{4B804E0B-E2D6-47B6-8515-CE751360D626}" dt="2025-05-25T15:12:49.320" v="6375" actId="1076"/>
        <pc:sldMkLst>
          <pc:docMk/>
          <pc:sldMk cId="613922640" sldId="357"/>
        </pc:sldMkLst>
        <pc:spChg chg="add del mod">
          <ac:chgData name="Maxim Root" userId="2addb94b-f682-4df8-a14d-4ae0935688fe" providerId="ADAL" clId="{4B804E0B-E2D6-47B6-8515-CE751360D626}" dt="2025-05-24T22:02:51.114" v="4509" actId="6549"/>
          <ac:spMkLst>
            <pc:docMk/>
            <pc:sldMk cId="613922640" sldId="357"/>
            <ac:spMk id="3" creationId="{E360DA97-E444-7689-EA3C-D1BF0F609838}"/>
          </ac:spMkLst>
        </pc:spChg>
        <pc:spChg chg="add mod">
          <ac:chgData name="Maxim Root" userId="2addb94b-f682-4df8-a14d-4ae0935688fe" providerId="ADAL" clId="{4B804E0B-E2D6-47B6-8515-CE751360D626}" dt="2025-05-24T17:07:30.930" v="4144" actId="1076"/>
          <ac:spMkLst>
            <pc:docMk/>
            <pc:sldMk cId="613922640" sldId="357"/>
            <ac:spMk id="6" creationId="{540A5E8C-E99F-DD53-1535-336E28627877}"/>
          </ac:spMkLst>
        </pc:spChg>
        <pc:spChg chg="add mod">
          <ac:chgData name="Maxim Root" userId="2addb94b-f682-4df8-a14d-4ae0935688fe" providerId="ADAL" clId="{4B804E0B-E2D6-47B6-8515-CE751360D626}" dt="2025-05-25T15:12:23.969" v="6371" actId="1076"/>
          <ac:spMkLst>
            <pc:docMk/>
            <pc:sldMk cId="613922640" sldId="357"/>
            <ac:spMk id="7" creationId="{1BCA7502-8119-05EF-0A05-385AE5EABA0B}"/>
          </ac:spMkLst>
        </pc:spChg>
        <pc:spChg chg="add mod">
          <ac:chgData name="Maxim Root" userId="2addb94b-f682-4df8-a14d-4ae0935688fe" providerId="ADAL" clId="{4B804E0B-E2D6-47B6-8515-CE751360D626}" dt="2025-05-25T15:12:49.320" v="6375" actId="1076"/>
          <ac:spMkLst>
            <pc:docMk/>
            <pc:sldMk cId="613922640" sldId="357"/>
            <ac:spMk id="10" creationId="{47CA996C-48E4-1DF0-9B8F-3274456293F4}"/>
          </ac:spMkLst>
        </pc:spChg>
        <pc:spChg chg="add mod">
          <ac:chgData name="Maxim Root" userId="2addb94b-f682-4df8-a14d-4ae0935688fe" providerId="ADAL" clId="{4B804E0B-E2D6-47B6-8515-CE751360D626}" dt="2025-05-23T23:54:41.215" v="3752" actId="20577"/>
          <ac:spMkLst>
            <pc:docMk/>
            <pc:sldMk cId="613922640" sldId="357"/>
            <ac:spMk id="20" creationId="{34C43B08-BCC8-32B7-6EDE-F722997345C1}"/>
          </ac:spMkLst>
        </pc:spChg>
        <pc:spChg chg="add mod">
          <ac:chgData name="Maxim Root" userId="2addb94b-f682-4df8-a14d-4ae0935688fe" providerId="ADAL" clId="{4B804E0B-E2D6-47B6-8515-CE751360D626}" dt="2025-05-24T22:02:26.924" v="4496" actId="1076"/>
          <ac:spMkLst>
            <pc:docMk/>
            <pc:sldMk cId="613922640" sldId="357"/>
            <ac:spMk id="23" creationId="{E546CD52-6561-B096-0EB5-698F1272715F}"/>
          </ac:spMkLst>
        </pc:spChg>
        <pc:spChg chg="add mod">
          <ac:chgData name="Maxim Root" userId="2addb94b-f682-4df8-a14d-4ae0935688fe" providerId="ADAL" clId="{4B804E0B-E2D6-47B6-8515-CE751360D626}" dt="2025-05-24T22:02:26.924" v="4496" actId="1076"/>
          <ac:spMkLst>
            <pc:docMk/>
            <pc:sldMk cId="613922640" sldId="357"/>
            <ac:spMk id="24" creationId="{8DB7D652-1BC5-BEDC-E75C-8641EBD59DC4}"/>
          </ac:spMkLst>
        </pc:spChg>
        <pc:spChg chg="add mod">
          <ac:chgData name="Maxim Root" userId="2addb94b-f682-4df8-a14d-4ae0935688fe" providerId="ADAL" clId="{4B804E0B-E2D6-47B6-8515-CE751360D626}" dt="2025-05-24T22:02:26.924" v="4496" actId="1076"/>
          <ac:spMkLst>
            <pc:docMk/>
            <pc:sldMk cId="613922640" sldId="357"/>
            <ac:spMk id="25" creationId="{7AEB40B6-5F36-B080-FF41-E215F2F2C415}"/>
          </ac:spMkLst>
        </pc:spChg>
        <pc:spChg chg="add mod ord">
          <ac:chgData name="Maxim Root" userId="2addb94b-f682-4df8-a14d-4ae0935688fe" providerId="ADAL" clId="{4B804E0B-E2D6-47B6-8515-CE751360D626}" dt="2025-05-24T22:02:26.924" v="4496" actId="1076"/>
          <ac:spMkLst>
            <pc:docMk/>
            <pc:sldMk cId="613922640" sldId="357"/>
            <ac:spMk id="26" creationId="{AF2CE44B-D645-63AE-7228-B73AC9F18395}"/>
          </ac:spMkLst>
        </pc:spChg>
        <pc:spChg chg="add mod">
          <ac:chgData name="Maxim Root" userId="2addb94b-f682-4df8-a14d-4ae0935688fe" providerId="ADAL" clId="{4B804E0B-E2D6-47B6-8515-CE751360D626}" dt="2025-05-24T23:08:09.151" v="4624" actId="1076"/>
          <ac:spMkLst>
            <pc:docMk/>
            <pc:sldMk cId="613922640" sldId="357"/>
            <ac:spMk id="27" creationId="{F56F7F71-FEEA-72E0-2D0D-79825DEFF19D}"/>
          </ac:spMkLst>
        </pc:spChg>
        <pc:picChg chg="add mod">
          <ac:chgData name="Maxim Root" userId="2addb94b-f682-4df8-a14d-4ae0935688fe" providerId="ADAL" clId="{4B804E0B-E2D6-47B6-8515-CE751360D626}" dt="2025-05-24T21:58:04.746" v="4411" actId="1076"/>
          <ac:picMkLst>
            <pc:docMk/>
            <pc:sldMk cId="613922640" sldId="357"/>
            <ac:picMk id="4" creationId="{6EF9EC6E-72D5-BE1E-668A-AA933DB4717E}"/>
          </ac:picMkLst>
        </pc:picChg>
        <pc:picChg chg="add mod ord">
          <ac:chgData name="Maxim Root" userId="2addb94b-f682-4df8-a14d-4ae0935688fe" providerId="ADAL" clId="{4B804E0B-E2D6-47B6-8515-CE751360D626}" dt="2025-05-24T22:58:54.727" v="4572" actId="167"/>
          <ac:picMkLst>
            <pc:docMk/>
            <pc:sldMk cId="613922640" sldId="357"/>
            <ac:picMk id="30" creationId="{7C85AED3-4F0A-F9F6-C8E9-26449E2823A4}"/>
          </ac:picMkLst>
        </pc:picChg>
        <pc:cxnChg chg="add mod">
          <ac:chgData name="Maxim Root" userId="2addb94b-f682-4df8-a14d-4ae0935688fe" providerId="ADAL" clId="{4B804E0B-E2D6-47B6-8515-CE751360D626}" dt="2025-05-25T15:12:15.952" v="6367" actId="1076"/>
          <ac:cxnSpMkLst>
            <pc:docMk/>
            <pc:sldMk cId="613922640" sldId="357"/>
            <ac:cxnSpMk id="2" creationId="{0419BFF7-0E44-455D-B50A-073F8064607D}"/>
          </ac:cxnSpMkLst>
        </pc:cxnChg>
        <pc:cxnChg chg="add mod">
          <ac:chgData name="Maxim Root" userId="2addb94b-f682-4df8-a14d-4ae0935688fe" providerId="ADAL" clId="{4B804E0B-E2D6-47B6-8515-CE751360D626}" dt="2025-05-24T17:07:30.930" v="4144" actId="1076"/>
          <ac:cxnSpMkLst>
            <pc:docMk/>
            <pc:sldMk cId="613922640" sldId="357"/>
            <ac:cxnSpMk id="5" creationId="{99DE69FF-71F4-F980-CBA4-4912B02AB4DC}"/>
          </ac:cxnSpMkLst>
        </pc:cxnChg>
        <pc:cxnChg chg="add mod">
          <ac:chgData name="Maxim Root" userId="2addb94b-f682-4df8-a14d-4ae0935688fe" providerId="ADAL" clId="{4B804E0B-E2D6-47B6-8515-CE751360D626}" dt="2025-05-25T15:12:49.320" v="6375" actId="1076"/>
          <ac:cxnSpMkLst>
            <pc:docMk/>
            <pc:sldMk cId="613922640" sldId="357"/>
            <ac:cxnSpMk id="8" creationId="{B61948C0-8A28-B966-77C7-FF098519A3B4}"/>
          </ac:cxnSpMkLst>
        </pc:cxnChg>
      </pc:sldChg>
      <pc:sldChg chg="addSp delSp modSp add mod">
        <pc:chgData name="Maxim Root" userId="2addb94b-f682-4df8-a14d-4ae0935688fe" providerId="ADAL" clId="{4B804E0B-E2D6-47B6-8515-CE751360D626}" dt="2025-05-26T00:45:46.311" v="9496" actId="20577"/>
        <pc:sldMkLst>
          <pc:docMk/>
          <pc:sldMk cId="2298186816" sldId="358"/>
        </pc:sldMkLst>
        <pc:spChg chg="mod">
          <ac:chgData name="Maxim Root" userId="2addb94b-f682-4df8-a14d-4ae0935688fe" providerId="ADAL" clId="{4B804E0B-E2D6-47B6-8515-CE751360D626}" dt="2025-05-25T01:30:03.394" v="5517" actId="20577"/>
          <ac:spMkLst>
            <pc:docMk/>
            <pc:sldMk cId="2298186816" sldId="358"/>
            <ac:spMk id="2" creationId="{ED1FEDD4-0223-E8B9-77F0-889A6419EBA7}"/>
          </ac:spMkLst>
        </pc:spChg>
        <pc:spChg chg="mod">
          <ac:chgData name="Maxim Root" userId="2addb94b-f682-4df8-a14d-4ae0935688fe" providerId="ADAL" clId="{4B804E0B-E2D6-47B6-8515-CE751360D626}" dt="2025-05-26T00:45:46.311" v="9496" actId="20577"/>
          <ac:spMkLst>
            <pc:docMk/>
            <pc:sldMk cId="2298186816" sldId="358"/>
            <ac:spMk id="4" creationId="{A02375C3-36B8-9536-73BB-8D79CD89E16F}"/>
          </ac:spMkLst>
        </pc:spChg>
        <pc:spChg chg="add del mod">
          <ac:chgData name="Maxim Root" userId="2addb94b-f682-4df8-a14d-4ae0935688fe" providerId="ADAL" clId="{4B804E0B-E2D6-47B6-8515-CE751360D626}" dt="2025-05-25T23:21:42.984" v="9182"/>
          <ac:spMkLst>
            <pc:docMk/>
            <pc:sldMk cId="2298186816" sldId="358"/>
            <ac:spMk id="8" creationId="{B1F1BC87-BE3E-CCA9-8EE8-D8E654BEFFB4}"/>
          </ac:spMkLst>
        </pc:spChg>
        <pc:spChg chg="add del mod">
          <ac:chgData name="Maxim Root" userId="2addb94b-f682-4df8-a14d-4ae0935688fe" providerId="ADAL" clId="{4B804E0B-E2D6-47B6-8515-CE751360D626}" dt="2025-05-25T23:21:42.984" v="9184"/>
          <ac:spMkLst>
            <pc:docMk/>
            <pc:sldMk cId="2298186816" sldId="358"/>
            <ac:spMk id="10" creationId="{EA8E8CA4-008D-F472-61B6-15E66A520A5B}"/>
          </ac:spMkLst>
        </pc:spChg>
        <pc:spChg chg="mod">
          <ac:chgData name="Maxim Root" userId="2addb94b-f682-4df8-a14d-4ae0935688fe" providerId="ADAL" clId="{4B804E0B-E2D6-47B6-8515-CE751360D626}" dt="2025-05-25T01:23:31.889" v="5425"/>
          <ac:spMkLst>
            <pc:docMk/>
            <pc:sldMk cId="2298186816" sldId="358"/>
            <ac:spMk id="12" creationId="{C56E6064-4709-08F6-A31E-E913E227D89E}"/>
          </ac:spMkLst>
        </pc:spChg>
        <pc:spChg chg="add del">
          <ac:chgData name="Maxim Root" userId="2addb94b-f682-4df8-a14d-4ae0935688fe" providerId="ADAL" clId="{4B804E0B-E2D6-47B6-8515-CE751360D626}" dt="2025-05-25T19:20:05.292" v="6986" actId="22"/>
          <ac:spMkLst>
            <pc:docMk/>
            <pc:sldMk cId="2298186816" sldId="358"/>
            <ac:spMk id="12" creationId="{E0B72169-9B8E-C4C7-FD61-EED45A0FCDC1}"/>
          </ac:spMkLst>
        </pc:spChg>
        <pc:spChg chg="add del mod">
          <ac:chgData name="Maxim Root" userId="2addb94b-f682-4df8-a14d-4ae0935688fe" providerId="ADAL" clId="{4B804E0B-E2D6-47B6-8515-CE751360D626}" dt="2025-05-25T23:21:42.985" v="9186"/>
          <ac:spMkLst>
            <pc:docMk/>
            <pc:sldMk cId="2298186816" sldId="358"/>
            <ac:spMk id="14" creationId="{B6032017-D07B-4F20-E9A1-7117BB720529}"/>
          </ac:spMkLst>
        </pc:spChg>
        <pc:spChg chg="mod">
          <ac:chgData name="Maxim Root" userId="2addb94b-f682-4df8-a14d-4ae0935688fe" providerId="ADAL" clId="{4B804E0B-E2D6-47B6-8515-CE751360D626}" dt="2025-05-25T01:23:31.889" v="5425"/>
          <ac:spMkLst>
            <pc:docMk/>
            <pc:sldMk cId="2298186816" sldId="358"/>
            <ac:spMk id="15" creationId="{D96E5549-D591-5F00-605F-50670E127BC1}"/>
          </ac:spMkLst>
        </pc:spChg>
        <pc:spChg chg="mod">
          <ac:chgData name="Maxim Root" userId="2addb94b-f682-4df8-a14d-4ae0935688fe" providerId="ADAL" clId="{4B804E0B-E2D6-47B6-8515-CE751360D626}" dt="2025-05-25T01:23:31.889" v="5425"/>
          <ac:spMkLst>
            <pc:docMk/>
            <pc:sldMk cId="2298186816" sldId="358"/>
            <ac:spMk id="18" creationId="{657C821B-E088-CFD3-8914-C4511204022E}"/>
          </ac:spMkLst>
        </pc:spChg>
        <pc:spChg chg="mod">
          <ac:chgData name="Maxim Root" userId="2addb94b-f682-4df8-a14d-4ae0935688fe" providerId="ADAL" clId="{4B804E0B-E2D6-47B6-8515-CE751360D626}" dt="2025-05-25T01:23:31.889" v="5425"/>
          <ac:spMkLst>
            <pc:docMk/>
            <pc:sldMk cId="2298186816" sldId="358"/>
            <ac:spMk id="20" creationId="{24EBC171-64FC-2F2E-6D28-D089D7D80DEF}"/>
          </ac:spMkLst>
        </pc:spChg>
        <pc:spChg chg="mod">
          <ac:chgData name="Maxim Root" userId="2addb94b-f682-4df8-a14d-4ae0935688fe" providerId="ADAL" clId="{4B804E0B-E2D6-47B6-8515-CE751360D626}" dt="2025-05-25T01:23:31.889" v="5425"/>
          <ac:spMkLst>
            <pc:docMk/>
            <pc:sldMk cId="2298186816" sldId="358"/>
            <ac:spMk id="21" creationId="{1B4F4DB0-A2D5-EA8B-A06F-8E7EE548A9C9}"/>
          </ac:spMkLst>
        </pc:spChg>
        <pc:spChg chg="mod">
          <ac:chgData name="Maxim Root" userId="2addb94b-f682-4df8-a14d-4ae0935688fe" providerId="ADAL" clId="{4B804E0B-E2D6-47B6-8515-CE751360D626}" dt="2025-05-25T01:23:31.889" v="5425"/>
          <ac:spMkLst>
            <pc:docMk/>
            <pc:sldMk cId="2298186816" sldId="358"/>
            <ac:spMk id="22" creationId="{4B20A0BE-8F8F-3F8B-BFDC-A42F5B0AADED}"/>
          </ac:spMkLst>
        </pc:spChg>
        <pc:spChg chg="mod">
          <ac:chgData name="Maxim Root" userId="2addb94b-f682-4df8-a14d-4ae0935688fe" providerId="ADAL" clId="{4B804E0B-E2D6-47B6-8515-CE751360D626}" dt="2025-05-25T01:23:31.889" v="5425"/>
          <ac:spMkLst>
            <pc:docMk/>
            <pc:sldMk cId="2298186816" sldId="358"/>
            <ac:spMk id="23" creationId="{B74A745D-41DE-CE71-A3CC-D08D862AC556}"/>
          </ac:spMkLst>
        </pc:spChg>
        <pc:spChg chg="mod">
          <ac:chgData name="Maxim Root" userId="2addb94b-f682-4df8-a14d-4ae0935688fe" providerId="ADAL" clId="{4B804E0B-E2D6-47B6-8515-CE751360D626}" dt="2025-05-25T01:23:31.889" v="5425"/>
          <ac:spMkLst>
            <pc:docMk/>
            <pc:sldMk cId="2298186816" sldId="358"/>
            <ac:spMk id="24" creationId="{99AA2EF8-B0BF-662C-A5B9-83D2B14B7639}"/>
          </ac:spMkLst>
        </pc:spChg>
        <pc:spChg chg="add mod">
          <ac:chgData name="Maxim Root" userId="2addb94b-f682-4df8-a14d-4ae0935688fe" providerId="ADAL" clId="{4B804E0B-E2D6-47B6-8515-CE751360D626}" dt="2025-05-25T19:44:06.075" v="7499" actId="21"/>
          <ac:spMkLst>
            <pc:docMk/>
            <pc:sldMk cId="2298186816" sldId="358"/>
            <ac:spMk id="24" creationId="{E9FD2674-30DE-FDB6-6A68-C0CD94BCA75C}"/>
          </ac:spMkLst>
        </pc:spChg>
        <pc:spChg chg="add mod">
          <ac:chgData name="Maxim Root" userId="2addb94b-f682-4df8-a14d-4ae0935688fe" providerId="ADAL" clId="{4B804E0B-E2D6-47B6-8515-CE751360D626}" dt="2025-05-25T19:44:34.097" v="7507" actId="1076"/>
          <ac:spMkLst>
            <pc:docMk/>
            <pc:sldMk cId="2298186816" sldId="358"/>
            <ac:spMk id="25" creationId="{61A05F14-A97E-60C9-E6D7-F359998A0B4C}"/>
          </ac:spMkLst>
        </pc:spChg>
        <pc:spChg chg="mod">
          <ac:chgData name="Maxim Root" userId="2addb94b-f682-4df8-a14d-4ae0935688fe" providerId="ADAL" clId="{4B804E0B-E2D6-47B6-8515-CE751360D626}" dt="2025-05-25T01:23:31.889" v="5425"/>
          <ac:spMkLst>
            <pc:docMk/>
            <pc:sldMk cId="2298186816" sldId="358"/>
            <ac:spMk id="25" creationId="{A7635604-3EB2-50F2-BEAB-D5E47EE8D253}"/>
          </ac:spMkLst>
        </pc:spChg>
        <pc:spChg chg="mod">
          <ac:chgData name="Maxim Root" userId="2addb94b-f682-4df8-a14d-4ae0935688fe" providerId="ADAL" clId="{4B804E0B-E2D6-47B6-8515-CE751360D626}" dt="2025-05-25T01:23:31.889" v="5425"/>
          <ac:spMkLst>
            <pc:docMk/>
            <pc:sldMk cId="2298186816" sldId="358"/>
            <ac:spMk id="26" creationId="{A5D747E3-25F5-4957-B610-3F7DC315E218}"/>
          </ac:spMkLst>
        </pc:spChg>
        <pc:spChg chg="add del mod">
          <ac:chgData name="Maxim Root" userId="2addb94b-f682-4df8-a14d-4ae0935688fe" providerId="ADAL" clId="{4B804E0B-E2D6-47B6-8515-CE751360D626}" dt="2025-05-25T23:22:21.704" v="9195" actId="478"/>
          <ac:spMkLst>
            <pc:docMk/>
            <pc:sldMk cId="2298186816" sldId="358"/>
            <ac:spMk id="27" creationId="{AE3BA81D-5DC3-9ACD-4CBD-936DD7B6F02E}"/>
          </ac:spMkLst>
        </pc:spChg>
        <pc:spChg chg="add del mod">
          <ac:chgData name="Maxim Root" userId="2addb94b-f682-4df8-a14d-4ae0935688fe" providerId="ADAL" clId="{4B804E0B-E2D6-47B6-8515-CE751360D626}" dt="2025-05-25T23:24:18.139" v="9229"/>
          <ac:spMkLst>
            <pc:docMk/>
            <pc:sldMk cId="2298186816" sldId="358"/>
            <ac:spMk id="30" creationId="{CE3F56FB-8790-9445-A3AB-9BF66A8BFDDE}"/>
          </ac:spMkLst>
        </pc:spChg>
        <pc:spChg chg="add mod">
          <ac:chgData name="Maxim Root" userId="2addb94b-f682-4df8-a14d-4ae0935688fe" providerId="ADAL" clId="{4B804E0B-E2D6-47B6-8515-CE751360D626}" dt="2025-05-25T23:25:04.533" v="9236" actId="1076"/>
          <ac:spMkLst>
            <pc:docMk/>
            <pc:sldMk cId="2298186816" sldId="358"/>
            <ac:spMk id="34" creationId="{099B154E-371A-09FE-4460-27E504C1B3DD}"/>
          </ac:spMkLst>
        </pc:spChg>
        <pc:spChg chg="add mod">
          <ac:chgData name="Maxim Root" userId="2addb94b-f682-4df8-a14d-4ae0935688fe" providerId="ADAL" clId="{4B804E0B-E2D6-47B6-8515-CE751360D626}" dt="2025-05-25T23:25:01.945" v="9235" actId="1076"/>
          <ac:spMkLst>
            <pc:docMk/>
            <pc:sldMk cId="2298186816" sldId="358"/>
            <ac:spMk id="36" creationId="{4A8322A6-AD58-BF8D-1680-4B7E1E20865A}"/>
          </ac:spMkLst>
        </pc:spChg>
        <pc:spChg chg="add del">
          <ac:chgData name="Maxim Root" userId="2addb94b-f682-4df8-a14d-4ae0935688fe" providerId="ADAL" clId="{4B804E0B-E2D6-47B6-8515-CE751360D626}" dt="2025-05-25T23:18:39.594" v="9110" actId="478"/>
          <ac:spMkLst>
            <pc:docMk/>
            <pc:sldMk cId="2298186816" sldId="358"/>
            <ac:spMk id="45" creationId="{7B127C6B-1298-8BC0-F512-B7F11CEE6004}"/>
          </ac:spMkLst>
        </pc:spChg>
        <pc:spChg chg="add mod">
          <ac:chgData name="Maxim Root" userId="2addb94b-f682-4df8-a14d-4ae0935688fe" providerId="ADAL" clId="{4B804E0B-E2D6-47B6-8515-CE751360D626}" dt="2025-05-25T23:18:42.148" v="9111"/>
          <ac:spMkLst>
            <pc:docMk/>
            <pc:sldMk cId="2298186816" sldId="358"/>
            <ac:spMk id="46" creationId="{75EAC258-7370-7DC4-7B60-7586B6941C60}"/>
          </ac:spMkLst>
        </pc:spChg>
        <pc:spChg chg="add del mod">
          <ac:chgData name="Maxim Root" userId="2addb94b-f682-4df8-a14d-4ae0935688fe" providerId="ADAL" clId="{4B804E0B-E2D6-47B6-8515-CE751360D626}" dt="2025-05-25T23:23:13.249" v="9209" actId="21"/>
          <ac:spMkLst>
            <pc:docMk/>
            <pc:sldMk cId="2298186816" sldId="358"/>
            <ac:spMk id="47" creationId="{C9709FB6-82D0-3688-2BB2-AE76841B3A55}"/>
          </ac:spMkLst>
        </pc:spChg>
        <pc:spChg chg="add mod">
          <ac:chgData name="Maxim Root" userId="2addb94b-f682-4df8-a14d-4ae0935688fe" providerId="ADAL" clId="{4B804E0B-E2D6-47B6-8515-CE751360D626}" dt="2025-05-25T23:20:07.255" v="9142" actId="1076"/>
          <ac:spMkLst>
            <pc:docMk/>
            <pc:sldMk cId="2298186816" sldId="358"/>
            <ac:spMk id="48" creationId="{B3BF961C-C9B6-3758-E774-9925670F0BF1}"/>
          </ac:spMkLst>
        </pc:spChg>
        <pc:spChg chg="add mod">
          <ac:chgData name="Maxim Root" userId="2addb94b-f682-4df8-a14d-4ae0935688fe" providerId="ADAL" clId="{4B804E0B-E2D6-47B6-8515-CE751360D626}" dt="2025-05-25T23:22:00.271" v="9187" actId="115"/>
          <ac:spMkLst>
            <pc:docMk/>
            <pc:sldMk cId="2298186816" sldId="358"/>
            <ac:spMk id="50" creationId="{860D8179-93FD-0E35-AA96-9BB71403E98D}"/>
          </ac:spMkLst>
        </pc:spChg>
        <pc:spChg chg="add mod">
          <ac:chgData name="Maxim Root" userId="2addb94b-f682-4df8-a14d-4ae0935688fe" providerId="ADAL" clId="{4B804E0B-E2D6-47B6-8515-CE751360D626}" dt="2025-05-25T23:23:05.578" v="9208" actId="1076"/>
          <ac:spMkLst>
            <pc:docMk/>
            <pc:sldMk cId="2298186816" sldId="358"/>
            <ac:spMk id="55" creationId="{DC9FF1C0-0B26-9153-EB5B-5BF29AD485C3}"/>
          </ac:spMkLst>
        </pc:spChg>
        <pc:spChg chg="add mod">
          <ac:chgData name="Maxim Root" userId="2addb94b-f682-4df8-a14d-4ae0935688fe" providerId="ADAL" clId="{4B804E0B-E2D6-47B6-8515-CE751360D626}" dt="2025-05-25T23:22:56.001" v="9206" actId="1076"/>
          <ac:spMkLst>
            <pc:docMk/>
            <pc:sldMk cId="2298186816" sldId="358"/>
            <ac:spMk id="57" creationId="{CB51C047-9A0B-FC45-FE30-4B51EA08C451}"/>
          </ac:spMkLst>
        </pc:spChg>
        <pc:spChg chg="add mod">
          <ac:chgData name="Maxim Root" userId="2addb94b-f682-4df8-a14d-4ae0935688fe" providerId="ADAL" clId="{4B804E0B-E2D6-47B6-8515-CE751360D626}" dt="2025-05-25T23:58:38.583" v="9398" actId="20577"/>
          <ac:spMkLst>
            <pc:docMk/>
            <pc:sldMk cId="2298186816" sldId="358"/>
            <ac:spMk id="58" creationId="{C9709FB6-82D0-3688-2BB2-AE76841B3A55}"/>
          </ac:spMkLst>
        </pc:spChg>
        <pc:graphicFrameChg chg="add mod modGraphic">
          <ac:chgData name="Maxim Root" userId="2addb94b-f682-4df8-a14d-4ae0935688fe" providerId="ADAL" clId="{4B804E0B-E2D6-47B6-8515-CE751360D626}" dt="2025-05-25T23:24:45.730" v="9232" actId="1076"/>
          <ac:graphicFrameMkLst>
            <pc:docMk/>
            <pc:sldMk cId="2298186816" sldId="358"/>
            <ac:graphicFrameMk id="21" creationId="{8EE00BDE-634D-8389-90E7-7589B8E7E7A2}"/>
          </ac:graphicFrameMkLst>
        </pc:graphicFrameChg>
        <pc:picChg chg="add del mod">
          <ac:chgData name="Maxim Root" userId="2addb94b-f682-4df8-a14d-4ae0935688fe" providerId="ADAL" clId="{4B804E0B-E2D6-47B6-8515-CE751360D626}" dt="2025-05-25T19:24:22.660" v="7036" actId="21"/>
          <ac:picMkLst>
            <pc:docMk/>
            <pc:sldMk cId="2298186816" sldId="358"/>
            <ac:picMk id="29" creationId="{140C16FC-C2B6-2679-F0D1-6B0BC960DF14}"/>
          </ac:picMkLst>
        </pc:picChg>
        <pc:picChg chg="add del mod">
          <ac:chgData name="Maxim Root" userId="2addb94b-f682-4df8-a14d-4ae0935688fe" providerId="ADAL" clId="{4B804E0B-E2D6-47B6-8515-CE751360D626}" dt="2025-05-25T01:23:19.650" v="5424" actId="478"/>
          <ac:picMkLst>
            <pc:docMk/>
            <pc:sldMk cId="2298186816" sldId="358"/>
            <ac:picMk id="91" creationId="{3542F424-F883-73F5-2AC2-01B042005054}"/>
          </ac:picMkLst>
        </pc:picChg>
        <pc:picChg chg="add del mod">
          <ac:chgData name="Maxim Root" userId="2addb94b-f682-4df8-a14d-4ae0935688fe" providerId="ADAL" clId="{4B804E0B-E2D6-47B6-8515-CE751360D626}" dt="2025-05-25T01:23:19.244" v="5423" actId="478"/>
          <ac:picMkLst>
            <pc:docMk/>
            <pc:sldMk cId="2298186816" sldId="358"/>
            <ac:picMk id="93" creationId="{E03BD425-6CEC-606B-9FD2-3FDD9FB48C88}"/>
          </ac:picMkLst>
        </pc:picChg>
        <pc:cxnChg chg="add del mod">
          <ac:chgData name="Maxim Root" userId="2addb94b-f682-4df8-a14d-4ae0935688fe" providerId="ADAL" clId="{4B804E0B-E2D6-47B6-8515-CE751360D626}" dt="2025-05-25T19:18:55.301" v="6948" actId="21"/>
          <ac:cxnSpMkLst>
            <pc:docMk/>
            <pc:sldMk cId="2298186816" sldId="358"/>
            <ac:cxnSpMk id="5" creationId="{36A16B17-F5D8-316D-5DC1-7F2D2B60A701}"/>
          </ac:cxnSpMkLst>
        </pc:cxnChg>
        <pc:cxnChg chg="add mod">
          <ac:chgData name="Maxim Root" userId="2addb94b-f682-4df8-a14d-4ae0935688fe" providerId="ADAL" clId="{4B804E0B-E2D6-47B6-8515-CE751360D626}" dt="2025-05-25T23:21:42.984" v="9183" actId="47"/>
          <ac:cxnSpMkLst>
            <pc:docMk/>
            <pc:sldMk cId="2298186816" sldId="358"/>
            <ac:cxnSpMk id="6" creationId="{36A16B17-F5D8-316D-5DC1-7F2D2B60A701}"/>
          </ac:cxnSpMkLst>
        </pc:cxnChg>
        <pc:cxnChg chg="add del mod">
          <ac:chgData name="Maxim Root" userId="2addb94b-f682-4df8-a14d-4ae0935688fe" providerId="ADAL" clId="{4B804E0B-E2D6-47B6-8515-CE751360D626}" dt="2025-05-25T23:22:09.097" v="9189" actId="478"/>
          <ac:cxnSpMkLst>
            <pc:docMk/>
            <pc:sldMk cId="2298186816" sldId="358"/>
            <ac:cxnSpMk id="13" creationId="{9DC97168-0D99-1A6F-2B6B-7CEF13D6D850}"/>
          </ac:cxnSpMkLst>
        </pc:cxnChg>
        <pc:cxnChg chg="add del">
          <ac:chgData name="Maxim Root" userId="2addb94b-f682-4df8-a14d-4ae0935688fe" providerId="ADAL" clId="{4B804E0B-E2D6-47B6-8515-CE751360D626}" dt="2025-05-25T19:43:17.672" v="7456" actId="11529"/>
          <ac:cxnSpMkLst>
            <pc:docMk/>
            <pc:sldMk cId="2298186816" sldId="358"/>
            <ac:cxnSpMk id="23" creationId="{175A580E-3E8B-ED3F-4FDB-430BDE5E40AF}"/>
          </ac:cxnSpMkLst>
        </pc:cxnChg>
        <pc:cxnChg chg="add mod">
          <ac:chgData name="Maxim Root" userId="2addb94b-f682-4df8-a14d-4ae0935688fe" providerId="ADAL" clId="{4B804E0B-E2D6-47B6-8515-CE751360D626}" dt="2025-05-25T19:47:42.601" v="7543" actId="1076"/>
          <ac:cxnSpMkLst>
            <pc:docMk/>
            <pc:sldMk cId="2298186816" sldId="358"/>
            <ac:cxnSpMk id="28" creationId="{B7BBBA71-1176-4F3A-1712-FCA7C35BEDC9}"/>
          </ac:cxnSpMkLst>
        </pc:cxnChg>
        <pc:cxnChg chg="add del mod">
          <ac:chgData name="Maxim Root" userId="2addb94b-f682-4df8-a14d-4ae0935688fe" providerId="ADAL" clId="{4B804E0B-E2D6-47B6-8515-CE751360D626}" dt="2025-05-25T23:24:56.012" v="9233" actId="14100"/>
          <ac:cxnSpMkLst>
            <pc:docMk/>
            <pc:sldMk cId="2298186816" sldId="358"/>
            <ac:cxnSpMk id="33" creationId="{03B8D2CD-F503-EE30-5733-63F30DB0177F}"/>
          </ac:cxnSpMkLst>
        </pc:cxnChg>
        <pc:cxnChg chg="add mod">
          <ac:chgData name="Maxim Root" userId="2addb94b-f682-4df8-a14d-4ae0935688fe" providerId="ADAL" clId="{4B804E0B-E2D6-47B6-8515-CE751360D626}" dt="2025-05-25T23:24:59.537" v="9234" actId="14100"/>
          <ac:cxnSpMkLst>
            <pc:docMk/>
            <pc:sldMk cId="2298186816" sldId="358"/>
            <ac:cxnSpMk id="35" creationId="{DF350053-32AE-9592-C663-C445FE0AC31C}"/>
          </ac:cxnSpMkLst>
        </pc:cxnChg>
        <pc:cxnChg chg="add mod">
          <ac:chgData name="Maxim Root" userId="2addb94b-f682-4df8-a14d-4ae0935688fe" providerId="ADAL" clId="{4B804E0B-E2D6-47B6-8515-CE751360D626}" dt="2025-05-25T23:22:58.559" v="9207" actId="1076"/>
          <ac:cxnSpMkLst>
            <pc:docMk/>
            <pc:sldMk cId="2298186816" sldId="358"/>
            <ac:cxnSpMk id="56" creationId="{931C9590-963D-4267-90C4-82AD52119F02}"/>
          </ac:cxnSpMkLst>
        </pc:cxnChg>
      </pc:sldChg>
      <pc:sldChg chg="addSp delSp modSp add mod modAnim">
        <pc:chgData name="Maxim Root" userId="2addb94b-f682-4df8-a14d-4ae0935688fe" providerId="ADAL" clId="{4B804E0B-E2D6-47B6-8515-CE751360D626}" dt="2025-05-25T15:10:49.141" v="6354"/>
        <pc:sldMkLst>
          <pc:docMk/>
          <pc:sldMk cId="722853186" sldId="359"/>
        </pc:sldMkLst>
        <pc:spChg chg="add mod">
          <ac:chgData name="Maxim Root" userId="2addb94b-f682-4df8-a14d-4ae0935688fe" providerId="ADAL" clId="{4B804E0B-E2D6-47B6-8515-CE751360D626}" dt="2025-05-25T15:10:49.141" v="6354"/>
          <ac:spMkLst>
            <pc:docMk/>
            <pc:sldMk cId="722853186" sldId="359"/>
            <ac:spMk id="6" creationId="{0BE54761-072A-B863-4458-BDBDE2C8B4F6}"/>
          </ac:spMkLst>
        </pc:spChg>
        <pc:spChg chg="mod ord">
          <ac:chgData name="Maxim Root" userId="2addb94b-f682-4df8-a14d-4ae0935688fe" providerId="ADAL" clId="{4B804E0B-E2D6-47B6-8515-CE751360D626}" dt="2025-05-24T23:04:59.450" v="4622" actId="1076"/>
          <ac:spMkLst>
            <pc:docMk/>
            <pc:sldMk cId="722853186" sldId="359"/>
            <ac:spMk id="16" creationId="{41BCBD1E-0D12-90AC-6358-ABBBBC728A0C}"/>
          </ac:spMkLst>
        </pc:spChg>
        <pc:spChg chg="mod">
          <ac:chgData name="Maxim Root" userId="2addb94b-f682-4df8-a14d-4ae0935688fe" providerId="ADAL" clId="{4B804E0B-E2D6-47B6-8515-CE751360D626}" dt="2025-05-24T22:59:24.439" v="4577" actId="121"/>
          <ac:spMkLst>
            <pc:docMk/>
            <pc:sldMk cId="722853186" sldId="359"/>
            <ac:spMk id="33" creationId="{68DDE56C-ECD3-BEDD-6923-426199A88C29}"/>
          </ac:spMkLst>
        </pc:spChg>
        <pc:picChg chg="add mod">
          <ac:chgData name="Maxim Root" userId="2addb94b-f682-4df8-a14d-4ae0935688fe" providerId="ADAL" clId="{4B804E0B-E2D6-47B6-8515-CE751360D626}" dt="2025-05-24T16:43:32.497" v="4088"/>
          <ac:picMkLst>
            <pc:docMk/>
            <pc:sldMk cId="722853186" sldId="359"/>
            <ac:picMk id="3" creationId="{85964418-4E72-E168-0FBF-6C9A4D109FD2}"/>
          </ac:picMkLst>
        </pc:picChg>
        <pc:picChg chg="add mod">
          <ac:chgData name="Maxim Root" userId="2addb94b-f682-4df8-a14d-4ae0935688fe" providerId="ADAL" clId="{4B804E0B-E2D6-47B6-8515-CE751360D626}" dt="2025-05-24T23:03:33.394" v="4620"/>
          <ac:picMkLst>
            <pc:docMk/>
            <pc:sldMk cId="722853186" sldId="359"/>
            <ac:picMk id="5" creationId="{CF8F5A7E-CAE6-78D7-FFE8-903253E8D25B}"/>
          </ac:picMkLst>
        </pc:picChg>
        <pc:cxnChg chg="add mod">
          <ac:chgData name="Maxim Root" userId="2addb94b-f682-4df8-a14d-4ae0935688fe" providerId="ADAL" clId="{4B804E0B-E2D6-47B6-8515-CE751360D626}" dt="2025-05-25T15:10:49.141" v="6354"/>
          <ac:cxnSpMkLst>
            <pc:docMk/>
            <pc:sldMk cId="722853186" sldId="359"/>
            <ac:cxnSpMk id="4" creationId="{D6749B9A-DBF2-114A-0E3E-157C28C65958}"/>
          </ac:cxnSpMkLst>
        </pc:cxnChg>
      </pc:sldChg>
      <pc:sldChg chg="addSp delSp modSp add del mod">
        <pc:chgData name="Maxim Root" userId="2addb94b-f682-4df8-a14d-4ae0935688fe" providerId="ADAL" clId="{4B804E0B-E2D6-47B6-8515-CE751360D626}" dt="2025-05-24T13:49:42.486" v="3816" actId="47"/>
        <pc:sldMkLst>
          <pc:docMk/>
          <pc:sldMk cId="1074185764" sldId="359"/>
        </pc:sldMkLst>
      </pc:sldChg>
      <pc:sldChg chg="addSp delSp modSp add del mod modTransition addAnim delAnim modAnim">
        <pc:chgData name="Maxim Root" userId="2addb94b-f682-4df8-a14d-4ae0935688fe" providerId="ADAL" clId="{4B804E0B-E2D6-47B6-8515-CE751360D626}" dt="2025-05-24T15:05:08.255" v="4074" actId="2696"/>
        <pc:sldMkLst>
          <pc:docMk/>
          <pc:sldMk cId="2682477799" sldId="359"/>
        </pc:sldMkLst>
      </pc:sldChg>
      <pc:sldChg chg="add del">
        <pc:chgData name="Maxim Root" userId="2addb94b-f682-4df8-a14d-4ae0935688fe" providerId="ADAL" clId="{4B804E0B-E2D6-47B6-8515-CE751360D626}" dt="2025-05-24T15:05:04.979" v="4073" actId="2696"/>
        <pc:sldMkLst>
          <pc:docMk/>
          <pc:sldMk cId="3403998390" sldId="360"/>
        </pc:sldMkLst>
      </pc:sldChg>
      <pc:sldChg chg="addSp delSp modSp add mod">
        <pc:chgData name="Maxim Root" userId="2addb94b-f682-4df8-a14d-4ae0935688fe" providerId="ADAL" clId="{4B804E0B-E2D6-47B6-8515-CE751360D626}" dt="2025-05-26T00:45:28.303" v="9487" actId="20577"/>
        <pc:sldMkLst>
          <pc:docMk/>
          <pc:sldMk cId="4231240174" sldId="360"/>
        </pc:sldMkLst>
        <pc:spChg chg="mod">
          <ac:chgData name="Maxim Root" userId="2addb94b-f682-4df8-a14d-4ae0935688fe" providerId="ADAL" clId="{4B804E0B-E2D6-47B6-8515-CE751360D626}" dt="2025-05-25T01:22:46.366" v="5415" actId="1076"/>
          <ac:spMkLst>
            <pc:docMk/>
            <pc:sldMk cId="4231240174" sldId="360"/>
            <ac:spMk id="3" creationId="{B5EAC23C-8A08-ABEA-C546-98D022F193E7}"/>
          </ac:spMkLst>
        </pc:spChg>
        <pc:spChg chg="mod">
          <ac:chgData name="Maxim Root" userId="2addb94b-f682-4df8-a14d-4ae0935688fe" providerId="ADAL" clId="{4B804E0B-E2D6-47B6-8515-CE751360D626}" dt="2025-05-26T00:45:28.303" v="9487" actId="20577"/>
          <ac:spMkLst>
            <pc:docMk/>
            <pc:sldMk cId="4231240174" sldId="360"/>
            <ac:spMk id="4" creationId="{485AB538-0679-1AA3-C8E7-D995F5446736}"/>
          </ac:spMkLst>
        </pc:spChg>
        <pc:spChg chg="mod">
          <ac:chgData name="Maxim Root" userId="2addb94b-f682-4df8-a14d-4ae0935688fe" providerId="ADAL" clId="{4B804E0B-E2D6-47B6-8515-CE751360D626}" dt="2025-05-25T20:28:24.320" v="7968" actId="20577"/>
          <ac:spMkLst>
            <pc:docMk/>
            <pc:sldMk cId="4231240174" sldId="360"/>
            <ac:spMk id="5" creationId="{FB57EE79-151A-8B1B-4E3C-CCED839DE20A}"/>
          </ac:spMkLst>
        </pc:spChg>
        <pc:spChg chg="del">
          <ac:chgData name="Maxim Root" userId="2addb94b-f682-4df8-a14d-4ae0935688fe" providerId="ADAL" clId="{4B804E0B-E2D6-47B6-8515-CE751360D626}" dt="2025-05-25T01:09:11.267" v="5320" actId="478"/>
          <ac:spMkLst>
            <pc:docMk/>
            <pc:sldMk cId="4231240174" sldId="360"/>
            <ac:spMk id="8" creationId="{AB1084E6-DFA0-9DB7-9E2E-97FF372E5271}"/>
          </ac:spMkLst>
        </pc:spChg>
        <pc:spChg chg="add del mod">
          <ac:chgData name="Maxim Root" userId="2addb94b-f682-4df8-a14d-4ae0935688fe" providerId="ADAL" clId="{4B804E0B-E2D6-47B6-8515-CE751360D626}" dt="2025-05-25T23:35:02.048" v="9261" actId="21"/>
          <ac:spMkLst>
            <pc:docMk/>
            <pc:sldMk cId="4231240174" sldId="360"/>
            <ac:spMk id="8" creationId="{F5D87C74-C49E-9072-2BAF-18392EF0E797}"/>
          </ac:spMkLst>
        </pc:spChg>
        <pc:spChg chg="add mod">
          <ac:chgData name="Maxim Root" userId="2addb94b-f682-4df8-a14d-4ae0935688fe" providerId="ADAL" clId="{4B804E0B-E2D6-47B6-8515-CE751360D626}" dt="2025-05-25T01:22:52.157" v="5416" actId="164"/>
          <ac:spMkLst>
            <pc:docMk/>
            <pc:sldMk cId="4231240174" sldId="360"/>
            <ac:spMk id="9" creationId="{35824F02-6AC1-981E-2487-D6AFCF58A550}"/>
          </ac:spMkLst>
        </pc:spChg>
        <pc:spChg chg="add mod">
          <ac:chgData name="Maxim Root" userId="2addb94b-f682-4df8-a14d-4ae0935688fe" providerId="ADAL" clId="{4B804E0B-E2D6-47B6-8515-CE751360D626}" dt="2025-05-25T01:23:06.273" v="5420" actId="164"/>
          <ac:spMkLst>
            <pc:docMk/>
            <pc:sldMk cId="4231240174" sldId="360"/>
            <ac:spMk id="11" creationId="{8AD4EB34-FA2E-BCF2-3029-A0DFD523D81C}"/>
          </ac:spMkLst>
        </pc:spChg>
        <pc:spChg chg="add mod">
          <ac:chgData name="Maxim Root" userId="2addb94b-f682-4df8-a14d-4ae0935688fe" providerId="ADAL" clId="{4B804E0B-E2D6-47B6-8515-CE751360D626}" dt="2025-05-25T23:53:58.898" v="9369" actId="20577"/>
          <ac:spMkLst>
            <pc:docMk/>
            <pc:sldMk cId="4231240174" sldId="360"/>
            <ac:spMk id="12" creationId="{C78A99BA-13BF-BF4D-2819-01EB0FBE3969}"/>
          </ac:spMkLst>
        </pc:spChg>
        <pc:spChg chg="add mod">
          <ac:chgData name="Maxim Root" userId="2addb94b-f682-4df8-a14d-4ae0935688fe" providerId="ADAL" clId="{4B804E0B-E2D6-47B6-8515-CE751360D626}" dt="2025-05-25T14:48:04.677" v="6275" actId="1076"/>
          <ac:spMkLst>
            <pc:docMk/>
            <pc:sldMk cId="4231240174" sldId="360"/>
            <ac:spMk id="13" creationId="{509CDA2D-FE73-E8C6-52DA-9E6420957DE7}"/>
          </ac:spMkLst>
        </pc:spChg>
        <pc:spChg chg="mod">
          <ac:chgData name="Maxim Root" userId="2addb94b-f682-4df8-a14d-4ae0935688fe" providerId="ADAL" clId="{4B804E0B-E2D6-47B6-8515-CE751360D626}" dt="2025-05-25T20:23:47.139" v="7941" actId="207"/>
          <ac:spMkLst>
            <pc:docMk/>
            <pc:sldMk cId="4231240174" sldId="360"/>
            <ac:spMk id="19" creationId="{943ABDA6-4C7A-0EB3-856E-060BFDF5D0E8}"/>
          </ac:spMkLst>
        </pc:spChg>
        <pc:spChg chg="add del mod">
          <ac:chgData name="Maxim Root" userId="2addb94b-f682-4df8-a14d-4ae0935688fe" providerId="ADAL" clId="{4B804E0B-E2D6-47B6-8515-CE751360D626}" dt="2025-05-25T23:35:02.048" v="9261" actId="21"/>
          <ac:spMkLst>
            <pc:docMk/>
            <pc:sldMk cId="4231240174" sldId="360"/>
            <ac:spMk id="20" creationId="{485AE5C9-0417-DAFF-79DB-CC89E14B345E}"/>
          </ac:spMkLst>
        </pc:spChg>
        <pc:spChg chg="add del mod">
          <ac:chgData name="Maxim Root" userId="2addb94b-f682-4df8-a14d-4ae0935688fe" providerId="ADAL" clId="{4B804E0B-E2D6-47B6-8515-CE751360D626}" dt="2025-05-25T23:35:02.048" v="9261" actId="21"/>
          <ac:spMkLst>
            <pc:docMk/>
            <pc:sldMk cId="4231240174" sldId="360"/>
            <ac:spMk id="21" creationId="{17751AFC-472C-79E7-C56E-C02326A19CE7}"/>
          </ac:spMkLst>
        </pc:spChg>
        <pc:spChg chg="add del mod">
          <ac:chgData name="Maxim Root" userId="2addb94b-f682-4df8-a14d-4ae0935688fe" providerId="ADAL" clId="{4B804E0B-E2D6-47B6-8515-CE751360D626}" dt="2025-05-25T23:35:02.048" v="9261" actId="21"/>
          <ac:spMkLst>
            <pc:docMk/>
            <pc:sldMk cId="4231240174" sldId="360"/>
            <ac:spMk id="22" creationId="{DEEF769E-06AC-EA3C-A370-A5D9A00CA5F7}"/>
          </ac:spMkLst>
        </pc:spChg>
        <pc:spChg chg="add del mod">
          <ac:chgData name="Maxim Root" userId="2addb94b-f682-4df8-a14d-4ae0935688fe" providerId="ADAL" clId="{4B804E0B-E2D6-47B6-8515-CE751360D626}" dt="2025-05-25T23:35:02.048" v="9261" actId="21"/>
          <ac:spMkLst>
            <pc:docMk/>
            <pc:sldMk cId="4231240174" sldId="360"/>
            <ac:spMk id="23" creationId="{17C2096E-B14F-E874-0752-EDCDD2B68717}"/>
          </ac:spMkLst>
        </pc:spChg>
        <pc:spChg chg="add del mod">
          <ac:chgData name="Maxim Root" userId="2addb94b-f682-4df8-a14d-4ae0935688fe" providerId="ADAL" clId="{4B804E0B-E2D6-47B6-8515-CE751360D626}" dt="2025-05-25T14:57:34.022" v="6289" actId="21"/>
          <ac:spMkLst>
            <pc:docMk/>
            <pc:sldMk cId="4231240174" sldId="360"/>
            <ac:spMk id="24" creationId="{86191EE2-AE6B-27AE-058F-AAA3CE35761A}"/>
          </ac:spMkLst>
        </pc:spChg>
        <pc:spChg chg="add del mod">
          <ac:chgData name="Maxim Root" userId="2addb94b-f682-4df8-a14d-4ae0935688fe" providerId="ADAL" clId="{4B804E0B-E2D6-47B6-8515-CE751360D626}" dt="2025-05-25T23:35:02.048" v="9261" actId="21"/>
          <ac:spMkLst>
            <pc:docMk/>
            <pc:sldMk cId="4231240174" sldId="360"/>
            <ac:spMk id="25" creationId="{5C7E7DDD-A72C-F93B-44FD-541ED1DD80C0}"/>
          </ac:spMkLst>
        </pc:spChg>
        <pc:spChg chg="add del mod">
          <ac:chgData name="Maxim Root" userId="2addb94b-f682-4df8-a14d-4ae0935688fe" providerId="ADAL" clId="{4B804E0B-E2D6-47B6-8515-CE751360D626}" dt="2025-05-25T23:35:02.048" v="9261" actId="21"/>
          <ac:spMkLst>
            <pc:docMk/>
            <pc:sldMk cId="4231240174" sldId="360"/>
            <ac:spMk id="26" creationId="{0B229227-ADD7-6305-6AAC-81C19331D454}"/>
          </ac:spMkLst>
        </pc:spChg>
        <pc:spChg chg="add del mod">
          <ac:chgData name="Maxim Root" userId="2addb94b-f682-4df8-a14d-4ae0935688fe" providerId="ADAL" clId="{4B804E0B-E2D6-47B6-8515-CE751360D626}" dt="2025-05-25T23:35:02.048" v="9261" actId="21"/>
          <ac:spMkLst>
            <pc:docMk/>
            <pc:sldMk cId="4231240174" sldId="360"/>
            <ac:spMk id="29" creationId="{51590204-8523-F9A2-1E9A-CF20E8AFA146}"/>
          </ac:spMkLst>
        </pc:spChg>
        <pc:spChg chg="mod">
          <ac:chgData name="Maxim Root" userId="2addb94b-f682-4df8-a14d-4ae0935688fe" providerId="ADAL" clId="{4B804E0B-E2D6-47B6-8515-CE751360D626}" dt="2025-05-25T01:23:45.937" v="5433"/>
          <ac:spMkLst>
            <pc:docMk/>
            <pc:sldMk cId="4231240174" sldId="360"/>
            <ac:spMk id="29" creationId="{60F82160-F540-0DC0-803E-F08A04317500}"/>
          </ac:spMkLst>
        </pc:spChg>
        <pc:spChg chg="add del mod">
          <ac:chgData name="Maxim Root" userId="2addb94b-f682-4df8-a14d-4ae0935688fe" providerId="ADAL" clId="{4B804E0B-E2D6-47B6-8515-CE751360D626}" dt="2025-05-25T23:35:02.048" v="9261" actId="21"/>
          <ac:spMkLst>
            <pc:docMk/>
            <pc:sldMk cId="4231240174" sldId="360"/>
            <ac:spMk id="30" creationId="{EC52C15F-2A63-F35F-725A-CEC023D495D0}"/>
          </ac:spMkLst>
        </pc:spChg>
        <pc:spChg chg="add del mod">
          <ac:chgData name="Maxim Root" userId="2addb94b-f682-4df8-a14d-4ae0935688fe" providerId="ADAL" clId="{4B804E0B-E2D6-47B6-8515-CE751360D626}" dt="2025-05-25T23:35:02.048" v="9261" actId="21"/>
          <ac:spMkLst>
            <pc:docMk/>
            <pc:sldMk cId="4231240174" sldId="360"/>
            <ac:spMk id="31" creationId="{86191EE2-AE6B-27AE-058F-AAA3CE35761A}"/>
          </ac:spMkLst>
        </pc:spChg>
        <pc:spChg chg="mod">
          <ac:chgData name="Maxim Root" userId="2addb94b-f682-4df8-a14d-4ae0935688fe" providerId="ADAL" clId="{4B804E0B-E2D6-47B6-8515-CE751360D626}" dt="2025-05-25T01:23:45.937" v="5433"/>
          <ac:spMkLst>
            <pc:docMk/>
            <pc:sldMk cId="4231240174" sldId="360"/>
            <ac:spMk id="32" creationId="{C2775353-05D3-AAC9-9D7E-AA802D8C6EC4}"/>
          </ac:spMkLst>
        </pc:spChg>
        <pc:spChg chg="mod">
          <ac:chgData name="Maxim Root" userId="2addb94b-f682-4df8-a14d-4ae0935688fe" providerId="ADAL" clId="{4B804E0B-E2D6-47B6-8515-CE751360D626}" dt="2025-05-25T01:23:45.937" v="5433"/>
          <ac:spMkLst>
            <pc:docMk/>
            <pc:sldMk cId="4231240174" sldId="360"/>
            <ac:spMk id="33" creationId="{EB9F7825-7610-8D72-5289-E067A51A2223}"/>
          </ac:spMkLst>
        </pc:spChg>
        <pc:spChg chg="mod">
          <ac:chgData name="Maxim Root" userId="2addb94b-f682-4df8-a14d-4ae0935688fe" providerId="ADAL" clId="{4B804E0B-E2D6-47B6-8515-CE751360D626}" dt="2025-05-25T01:23:45.937" v="5433"/>
          <ac:spMkLst>
            <pc:docMk/>
            <pc:sldMk cId="4231240174" sldId="360"/>
            <ac:spMk id="35" creationId="{BBFC7BE4-5DDF-56BE-1318-771659F006EC}"/>
          </ac:spMkLst>
        </pc:spChg>
        <pc:spChg chg="mod">
          <ac:chgData name="Maxim Root" userId="2addb94b-f682-4df8-a14d-4ae0935688fe" providerId="ADAL" clId="{4B804E0B-E2D6-47B6-8515-CE751360D626}" dt="2025-05-25T01:23:45.937" v="5433"/>
          <ac:spMkLst>
            <pc:docMk/>
            <pc:sldMk cId="4231240174" sldId="360"/>
            <ac:spMk id="37" creationId="{32AFF68E-B4D3-6095-A43D-348F8CDF2F9A}"/>
          </ac:spMkLst>
        </pc:spChg>
        <pc:spChg chg="mod">
          <ac:chgData name="Maxim Root" userId="2addb94b-f682-4df8-a14d-4ae0935688fe" providerId="ADAL" clId="{4B804E0B-E2D6-47B6-8515-CE751360D626}" dt="2025-05-25T01:23:45.937" v="5433"/>
          <ac:spMkLst>
            <pc:docMk/>
            <pc:sldMk cId="4231240174" sldId="360"/>
            <ac:spMk id="38" creationId="{C13D1874-3F9E-C01C-C5C5-F9E0A118FB95}"/>
          </ac:spMkLst>
        </pc:spChg>
        <pc:spChg chg="mod">
          <ac:chgData name="Maxim Root" userId="2addb94b-f682-4df8-a14d-4ae0935688fe" providerId="ADAL" clId="{4B804E0B-E2D6-47B6-8515-CE751360D626}" dt="2025-05-25T01:23:45.937" v="5433"/>
          <ac:spMkLst>
            <pc:docMk/>
            <pc:sldMk cId="4231240174" sldId="360"/>
            <ac:spMk id="41" creationId="{A876D15A-A448-B961-770B-0BEC0D60A83C}"/>
          </ac:spMkLst>
        </pc:spChg>
        <pc:spChg chg="mod">
          <ac:chgData name="Maxim Root" userId="2addb94b-f682-4df8-a14d-4ae0935688fe" providerId="ADAL" clId="{4B804E0B-E2D6-47B6-8515-CE751360D626}" dt="2025-05-25T20:23:49.202" v="7942" actId="207"/>
          <ac:spMkLst>
            <pc:docMk/>
            <pc:sldMk cId="4231240174" sldId="360"/>
            <ac:spMk id="42" creationId="{56DBCDC2-3F35-1A23-369D-4C2C90D30743}"/>
          </ac:spMkLst>
        </pc:spChg>
        <pc:spChg chg="mod">
          <ac:chgData name="Maxim Root" userId="2addb94b-f682-4df8-a14d-4ae0935688fe" providerId="ADAL" clId="{4B804E0B-E2D6-47B6-8515-CE751360D626}" dt="2025-05-25T01:23:45.937" v="5433"/>
          <ac:spMkLst>
            <pc:docMk/>
            <pc:sldMk cId="4231240174" sldId="360"/>
            <ac:spMk id="46" creationId="{1691AC2B-6B91-1D30-6244-8F21CC2CBBA0}"/>
          </ac:spMkLst>
        </pc:spChg>
        <pc:spChg chg="mod">
          <ac:chgData name="Maxim Root" userId="2addb94b-f682-4df8-a14d-4ae0935688fe" providerId="ADAL" clId="{4B804E0B-E2D6-47B6-8515-CE751360D626}" dt="2025-05-25T01:23:45.937" v="5433"/>
          <ac:spMkLst>
            <pc:docMk/>
            <pc:sldMk cId="4231240174" sldId="360"/>
            <ac:spMk id="48" creationId="{68C1EB04-719F-627B-6195-D2EC525B2A81}"/>
          </ac:spMkLst>
        </pc:spChg>
        <pc:spChg chg="mod">
          <ac:chgData name="Maxim Root" userId="2addb94b-f682-4df8-a14d-4ae0935688fe" providerId="ADAL" clId="{4B804E0B-E2D6-47B6-8515-CE751360D626}" dt="2025-05-25T01:23:45.937" v="5433"/>
          <ac:spMkLst>
            <pc:docMk/>
            <pc:sldMk cId="4231240174" sldId="360"/>
            <ac:spMk id="49" creationId="{32B50017-BCF5-B319-F6C0-03E28AC0EE40}"/>
          </ac:spMkLst>
        </pc:spChg>
        <pc:spChg chg="del">
          <ac:chgData name="Maxim Root" userId="2addb94b-f682-4df8-a14d-4ae0935688fe" providerId="ADAL" clId="{4B804E0B-E2D6-47B6-8515-CE751360D626}" dt="2025-05-25T01:09:03.924" v="5319" actId="478"/>
          <ac:spMkLst>
            <pc:docMk/>
            <pc:sldMk cId="4231240174" sldId="360"/>
            <ac:spMk id="71" creationId="{15D3C874-D925-8192-0FB2-8F7C8E000B1D}"/>
          </ac:spMkLst>
        </pc:spChg>
        <pc:spChg chg="del">
          <ac:chgData name="Maxim Root" userId="2addb94b-f682-4df8-a14d-4ae0935688fe" providerId="ADAL" clId="{4B804E0B-E2D6-47B6-8515-CE751360D626}" dt="2025-05-25T01:09:02.057" v="5317" actId="478"/>
          <ac:spMkLst>
            <pc:docMk/>
            <pc:sldMk cId="4231240174" sldId="360"/>
            <ac:spMk id="73" creationId="{07CE2C82-8CCC-B407-021B-DB0EDB4959DC}"/>
          </ac:spMkLst>
        </pc:spChg>
        <pc:spChg chg="del">
          <ac:chgData name="Maxim Root" userId="2addb94b-f682-4df8-a14d-4ae0935688fe" providerId="ADAL" clId="{4B804E0B-E2D6-47B6-8515-CE751360D626}" dt="2025-05-25T01:09:01.118" v="5316" actId="478"/>
          <ac:spMkLst>
            <pc:docMk/>
            <pc:sldMk cId="4231240174" sldId="360"/>
            <ac:spMk id="78" creationId="{70494647-287C-AEEB-2451-983BE2DB8E95}"/>
          </ac:spMkLst>
        </pc:spChg>
        <pc:spChg chg="del">
          <ac:chgData name="Maxim Root" userId="2addb94b-f682-4df8-a14d-4ae0935688fe" providerId="ADAL" clId="{4B804E0B-E2D6-47B6-8515-CE751360D626}" dt="2025-05-25T01:08:58.825" v="5314" actId="478"/>
          <ac:spMkLst>
            <pc:docMk/>
            <pc:sldMk cId="4231240174" sldId="360"/>
            <ac:spMk id="79" creationId="{863BCD1D-0B22-8013-CA95-7BFD7F9C3700}"/>
          </ac:spMkLst>
        </pc:spChg>
        <pc:spChg chg="del">
          <ac:chgData name="Maxim Root" userId="2addb94b-f682-4df8-a14d-4ae0935688fe" providerId="ADAL" clId="{4B804E0B-E2D6-47B6-8515-CE751360D626}" dt="2025-05-25T01:09:00.122" v="5315" actId="478"/>
          <ac:spMkLst>
            <pc:docMk/>
            <pc:sldMk cId="4231240174" sldId="360"/>
            <ac:spMk id="80" creationId="{6402CF5C-6A81-65DE-9477-5EED5283FB44}"/>
          </ac:spMkLst>
        </pc:spChg>
        <pc:spChg chg="del">
          <ac:chgData name="Maxim Root" userId="2addb94b-f682-4df8-a14d-4ae0935688fe" providerId="ADAL" clId="{4B804E0B-E2D6-47B6-8515-CE751360D626}" dt="2025-05-25T01:08:54.707" v="5310" actId="478"/>
          <ac:spMkLst>
            <pc:docMk/>
            <pc:sldMk cId="4231240174" sldId="360"/>
            <ac:spMk id="82" creationId="{EA6774A8-1186-09CA-D73E-DA24A4314F8E}"/>
          </ac:spMkLst>
        </pc:spChg>
        <pc:spChg chg="del">
          <ac:chgData name="Maxim Root" userId="2addb94b-f682-4df8-a14d-4ae0935688fe" providerId="ADAL" clId="{4B804E0B-E2D6-47B6-8515-CE751360D626}" dt="2025-05-25T01:08:57.835" v="5313" actId="478"/>
          <ac:spMkLst>
            <pc:docMk/>
            <pc:sldMk cId="4231240174" sldId="360"/>
            <ac:spMk id="83" creationId="{7400BFFC-7041-E972-D4E2-150E10555EBE}"/>
          </ac:spMkLst>
        </pc:spChg>
        <pc:spChg chg="del">
          <ac:chgData name="Maxim Root" userId="2addb94b-f682-4df8-a14d-4ae0935688fe" providerId="ADAL" clId="{4B804E0B-E2D6-47B6-8515-CE751360D626}" dt="2025-05-25T01:08:57.009" v="5312" actId="478"/>
          <ac:spMkLst>
            <pc:docMk/>
            <pc:sldMk cId="4231240174" sldId="360"/>
            <ac:spMk id="84" creationId="{75A82551-13D5-657B-4C50-AE1A52B30303}"/>
          </ac:spMkLst>
        </pc:spChg>
        <pc:spChg chg="mod">
          <ac:chgData name="Maxim Root" userId="2addb94b-f682-4df8-a14d-4ae0935688fe" providerId="ADAL" clId="{4B804E0B-E2D6-47B6-8515-CE751360D626}" dt="2025-05-26T00:40:17.773" v="9482"/>
          <ac:spMkLst>
            <pc:docMk/>
            <pc:sldMk cId="4231240174" sldId="360"/>
            <ac:spMk id="85" creationId="{9C70901C-0892-7489-7D26-440DC7372392}"/>
          </ac:spMkLst>
        </pc:spChg>
        <pc:spChg chg="mod">
          <ac:chgData name="Maxim Root" userId="2addb94b-f682-4df8-a14d-4ae0935688fe" providerId="ADAL" clId="{4B804E0B-E2D6-47B6-8515-CE751360D626}" dt="2025-05-25T01:09:34.036" v="5323" actId="1076"/>
          <ac:spMkLst>
            <pc:docMk/>
            <pc:sldMk cId="4231240174" sldId="360"/>
            <ac:spMk id="89" creationId="{E50CB3FF-4991-C679-6B3B-3D4EF129E26D}"/>
          </ac:spMkLst>
        </pc:spChg>
        <pc:grpChg chg="add mod">
          <ac:chgData name="Maxim Root" userId="2addb94b-f682-4df8-a14d-4ae0935688fe" providerId="ADAL" clId="{4B804E0B-E2D6-47B6-8515-CE751360D626}" dt="2025-05-25T14:44:38.797" v="6199" actId="1076"/>
          <ac:grpSpMkLst>
            <pc:docMk/>
            <pc:sldMk cId="4231240174" sldId="360"/>
            <ac:grpSpMk id="17" creationId="{EAB4E8ED-4B5A-9692-9241-C2B6BE7DE320}"/>
          </ac:grpSpMkLst>
        </pc:grpChg>
        <pc:grpChg chg="add mod">
          <ac:chgData name="Maxim Root" userId="2addb94b-f682-4df8-a14d-4ae0935688fe" providerId="ADAL" clId="{4B804E0B-E2D6-47B6-8515-CE751360D626}" dt="2025-05-25T01:23:13.986" v="5422" actId="1076"/>
          <ac:grpSpMkLst>
            <pc:docMk/>
            <pc:sldMk cId="4231240174" sldId="360"/>
            <ac:grpSpMk id="18" creationId="{0DE50943-0668-F6C4-BFB9-64391AA9CD2E}"/>
          </ac:grpSpMkLst>
        </pc:grpChg>
        <pc:grpChg chg="mod">
          <ac:chgData name="Maxim Root" userId="2addb94b-f682-4df8-a14d-4ae0935688fe" providerId="ADAL" clId="{4B804E0B-E2D6-47B6-8515-CE751360D626}" dt="2025-05-25T01:22:43.914" v="5413" actId="1076"/>
          <ac:grpSpMkLst>
            <pc:docMk/>
            <pc:sldMk cId="4231240174" sldId="360"/>
            <ac:grpSpMk id="66" creationId="{AC30CA4B-5602-A4F3-EEA7-276F78FE413E}"/>
          </ac:grpSpMkLst>
        </pc:grpChg>
        <pc:picChg chg="add mod modCrop">
          <ac:chgData name="Maxim Root" userId="2addb94b-f682-4df8-a14d-4ae0935688fe" providerId="ADAL" clId="{4B804E0B-E2D6-47B6-8515-CE751360D626}" dt="2025-05-25T01:22:52.157" v="5416" actId="164"/>
          <ac:picMkLst>
            <pc:docMk/>
            <pc:sldMk cId="4231240174" sldId="360"/>
            <ac:picMk id="6" creationId="{E58BDD8D-7B1C-2679-DFB0-440DEEC2A0D3}"/>
          </ac:picMkLst>
        </pc:picChg>
        <pc:picChg chg="add mod modCrop">
          <ac:chgData name="Maxim Root" userId="2addb94b-f682-4df8-a14d-4ae0935688fe" providerId="ADAL" clId="{4B804E0B-E2D6-47B6-8515-CE751360D626}" dt="2025-05-25T01:23:06.273" v="5420" actId="164"/>
          <ac:picMkLst>
            <pc:docMk/>
            <pc:sldMk cId="4231240174" sldId="360"/>
            <ac:picMk id="7" creationId="{85EA7549-6F7E-E0BB-BD49-5C372F6D26FF}"/>
          </ac:picMkLst>
        </pc:picChg>
        <pc:picChg chg="add del mod">
          <ac:chgData name="Maxim Root" userId="2addb94b-f682-4df8-a14d-4ae0935688fe" providerId="ADAL" clId="{4B804E0B-E2D6-47B6-8515-CE751360D626}" dt="2025-05-25T23:34:27.842" v="9254" actId="21"/>
          <ac:picMkLst>
            <pc:docMk/>
            <pc:sldMk cId="4231240174" sldId="360"/>
            <ac:picMk id="24" creationId="{FEF29B34-3001-907A-44C6-C11396F5C031}"/>
          </ac:picMkLst>
        </pc:picChg>
        <pc:cxnChg chg="del mod">
          <ac:chgData name="Maxim Root" userId="2addb94b-f682-4df8-a14d-4ae0935688fe" providerId="ADAL" clId="{4B804E0B-E2D6-47B6-8515-CE751360D626}" dt="2025-05-25T01:09:03.023" v="5318" actId="478"/>
          <ac:cxnSpMkLst>
            <pc:docMk/>
            <pc:sldMk cId="4231240174" sldId="360"/>
            <ac:cxnSpMk id="69" creationId="{BA77898F-E7C7-F1F4-B10E-10B7206B45CC}"/>
          </ac:cxnSpMkLst>
        </pc:cxnChg>
        <pc:cxnChg chg="del">
          <ac:chgData name="Maxim Root" userId="2addb94b-f682-4df8-a14d-4ae0935688fe" providerId="ADAL" clId="{4B804E0B-E2D6-47B6-8515-CE751360D626}" dt="2025-05-25T01:08:55.869" v="5311" actId="478"/>
          <ac:cxnSpMkLst>
            <pc:docMk/>
            <pc:sldMk cId="4231240174" sldId="360"/>
            <ac:cxnSpMk id="81" creationId="{50783422-C30C-5240-D657-11A695F64132}"/>
          </ac:cxnSpMkLst>
        </pc:cxnChg>
      </pc:sldChg>
      <pc:sldChg chg="addSp delSp modSp add mod">
        <pc:chgData name="Maxim Root" userId="2addb94b-f682-4df8-a14d-4ae0935688fe" providerId="ADAL" clId="{4B804E0B-E2D6-47B6-8515-CE751360D626}" dt="2025-05-26T00:45:41.391" v="9494" actId="20577"/>
        <pc:sldMkLst>
          <pc:docMk/>
          <pc:sldMk cId="1161034945" sldId="361"/>
        </pc:sldMkLst>
        <pc:spChg chg="mod">
          <ac:chgData name="Maxim Root" userId="2addb94b-f682-4df8-a14d-4ae0935688fe" providerId="ADAL" clId="{4B804E0B-E2D6-47B6-8515-CE751360D626}" dt="2025-05-26T00:45:41.391" v="9494" actId="20577"/>
          <ac:spMkLst>
            <pc:docMk/>
            <pc:sldMk cId="1161034945" sldId="361"/>
            <ac:spMk id="4" creationId="{805CFA2B-6348-1979-4BAE-19FD59A24333}"/>
          </ac:spMkLst>
        </pc:spChg>
        <pc:spChg chg="del">
          <ac:chgData name="Maxim Root" userId="2addb94b-f682-4df8-a14d-4ae0935688fe" providerId="ADAL" clId="{4B804E0B-E2D6-47B6-8515-CE751360D626}" dt="2025-05-25T01:23:36.025" v="5427" actId="478"/>
          <ac:spMkLst>
            <pc:docMk/>
            <pc:sldMk cId="1161034945" sldId="361"/>
            <ac:spMk id="5" creationId="{364C1849-2A8A-EBB5-B45E-C261BE669B0E}"/>
          </ac:spMkLst>
        </pc:spChg>
        <pc:spChg chg="mod">
          <ac:chgData name="Maxim Root" userId="2addb94b-f682-4df8-a14d-4ae0935688fe" providerId="ADAL" clId="{4B804E0B-E2D6-47B6-8515-CE751360D626}" dt="2025-05-25T20:23:52.810" v="7943" actId="207"/>
          <ac:spMkLst>
            <pc:docMk/>
            <pc:sldMk cId="1161034945" sldId="361"/>
            <ac:spMk id="19" creationId="{D000FB3C-6C27-48BB-C9EF-9020AB05CB98}"/>
          </ac:spMkLst>
        </pc:spChg>
        <pc:spChg chg="mod">
          <ac:chgData name="Maxim Root" userId="2addb94b-f682-4df8-a14d-4ae0935688fe" providerId="ADAL" clId="{4B804E0B-E2D6-47B6-8515-CE751360D626}" dt="2025-05-25T01:23:47.924" v="5434"/>
          <ac:spMkLst>
            <pc:docMk/>
            <pc:sldMk cId="1161034945" sldId="361"/>
            <ac:spMk id="26" creationId="{400C2B37-893C-893E-BA7C-C0132EA68950}"/>
          </ac:spMkLst>
        </pc:spChg>
        <pc:spChg chg="mod">
          <ac:chgData name="Maxim Root" userId="2addb94b-f682-4df8-a14d-4ae0935688fe" providerId="ADAL" clId="{4B804E0B-E2D6-47B6-8515-CE751360D626}" dt="2025-05-25T01:23:47.924" v="5434"/>
          <ac:spMkLst>
            <pc:docMk/>
            <pc:sldMk cId="1161034945" sldId="361"/>
            <ac:spMk id="32" creationId="{3E45EFF5-2A0C-F47F-1AD1-FE11FE6C15F1}"/>
          </ac:spMkLst>
        </pc:spChg>
        <pc:spChg chg="mod">
          <ac:chgData name="Maxim Root" userId="2addb94b-f682-4df8-a14d-4ae0935688fe" providerId="ADAL" clId="{4B804E0B-E2D6-47B6-8515-CE751360D626}" dt="2025-05-25T01:23:47.924" v="5434"/>
          <ac:spMkLst>
            <pc:docMk/>
            <pc:sldMk cId="1161034945" sldId="361"/>
            <ac:spMk id="34" creationId="{B20A3AC7-4C52-7170-9046-346181F77D04}"/>
          </ac:spMkLst>
        </pc:spChg>
        <pc:spChg chg="mod">
          <ac:chgData name="Maxim Root" userId="2addb94b-f682-4df8-a14d-4ae0935688fe" providerId="ADAL" clId="{4B804E0B-E2D6-47B6-8515-CE751360D626}" dt="2025-05-25T01:23:47.924" v="5434"/>
          <ac:spMkLst>
            <pc:docMk/>
            <pc:sldMk cId="1161034945" sldId="361"/>
            <ac:spMk id="36" creationId="{C3CC09FD-5366-622D-35E9-60E7AA43FE53}"/>
          </ac:spMkLst>
        </pc:spChg>
        <pc:spChg chg="mod">
          <ac:chgData name="Maxim Root" userId="2addb94b-f682-4df8-a14d-4ae0935688fe" providerId="ADAL" clId="{4B804E0B-E2D6-47B6-8515-CE751360D626}" dt="2025-05-25T01:23:47.924" v="5434"/>
          <ac:spMkLst>
            <pc:docMk/>
            <pc:sldMk cId="1161034945" sldId="361"/>
            <ac:spMk id="37" creationId="{29FF1882-FFE1-ED7A-51CD-181543FE30D8}"/>
          </ac:spMkLst>
        </pc:spChg>
        <pc:spChg chg="mod">
          <ac:chgData name="Maxim Root" userId="2addb94b-f682-4df8-a14d-4ae0935688fe" providerId="ADAL" clId="{4B804E0B-E2D6-47B6-8515-CE751360D626}" dt="2025-05-25T01:23:47.924" v="5434"/>
          <ac:spMkLst>
            <pc:docMk/>
            <pc:sldMk cId="1161034945" sldId="361"/>
            <ac:spMk id="38" creationId="{98878535-5D9E-6999-2036-7BC48EE5A2BD}"/>
          </ac:spMkLst>
        </pc:spChg>
        <pc:spChg chg="mod">
          <ac:chgData name="Maxim Root" userId="2addb94b-f682-4df8-a14d-4ae0935688fe" providerId="ADAL" clId="{4B804E0B-E2D6-47B6-8515-CE751360D626}" dt="2025-05-25T01:23:47.924" v="5434"/>
          <ac:spMkLst>
            <pc:docMk/>
            <pc:sldMk cId="1161034945" sldId="361"/>
            <ac:spMk id="41" creationId="{409C93AA-21EF-5C1B-06C7-6A6C40E97FFA}"/>
          </ac:spMkLst>
        </pc:spChg>
        <pc:spChg chg="mod">
          <ac:chgData name="Maxim Root" userId="2addb94b-f682-4df8-a14d-4ae0935688fe" providerId="ADAL" clId="{4B804E0B-E2D6-47B6-8515-CE751360D626}" dt="2025-05-25T20:23:55.135" v="7944" actId="207"/>
          <ac:spMkLst>
            <pc:docMk/>
            <pc:sldMk cId="1161034945" sldId="361"/>
            <ac:spMk id="42" creationId="{0F7D16B9-ADA2-0B23-B550-33C4FFDCDCA2}"/>
          </ac:spMkLst>
        </pc:spChg>
        <pc:spChg chg="mod">
          <ac:chgData name="Maxim Root" userId="2addb94b-f682-4df8-a14d-4ae0935688fe" providerId="ADAL" clId="{4B804E0B-E2D6-47B6-8515-CE751360D626}" dt="2025-05-25T01:23:47.924" v="5434"/>
          <ac:spMkLst>
            <pc:docMk/>
            <pc:sldMk cId="1161034945" sldId="361"/>
            <ac:spMk id="45" creationId="{C806E7D4-3F76-215A-1DE3-1BC8F62A7C5B}"/>
          </ac:spMkLst>
        </pc:spChg>
        <pc:spChg chg="mod">
          <ac:chgData name="Maxim Root" userId="2addb94b-f682-4df8-a14d-4ae0935688fe" providerId="ADAL" clId="{4B804E0B-E2D6-47B6-8515-CE751360D626}" dt="2025-05-25T01:23:47.924" v="5434"/>
          <ac:spMkLst>
            <pc:docMk/>
            <pc:sldMk cId="1161034945" sldId="361"/>
            <ac:spMk id="46" creationId="{7AD226B7-26D1-96A5-6DC0-1A1B2396E413}"/>
          </ac:spMkLst>
        </pc:spChg>
        <pc:spChg chg="mod">
          <ac:chgData name="Maxim Root" userId="2addb94b-f682-4df8-a14d-4ae0935688fe" providerId="ADAL" clId="{4B804E0B-E2D6-47B6-8515-CE751360D626}" dt="2025-05-25T01:23:47.924" v="5434"/>
          <ac:spMkLst>
            <pc:docMk/>
            <pc:sldMk cId="1161034945" sldId="361"/>
            <ac:spMk id="48" creationId="{9A8BD3DE-0158-0C2B-FBEF-6A208339A1AC}"/>
          </ac:spMkLst>
        </pc:spChg>
        <pc:spChg chg="add mod">
          <ac:chgData name="Maxim Root" userId="2addb94b-f682-4df8-a14d-4ae0935688fe" providerId="ADAL" clId="{4B804E0B-E2D6-47B6-8515-CE751360D626}" dt="2025-05-25T01:27:38.826" v="5492" actId="14100"/>
          <ac:spMkLst>
            <pc:docMk/>
            <pc:sldMk cId="1161034945" sldId="361"/>
            <ac:spMk id="57" creationId="{D4CE0ED2-3D68-E149-DBAF-FD463A4934BC}"/>
          </ac:spMkLst>
        </pc:spChg>
        <pc:spChg chg="add mod">
          <ac:chgData name="Maxim Root" userId="2addb94b-f682-4df8-a14d-4ae0935688fe" providerId="ADAL" clId="{4B804E0B-E2D6-47B6-8515-CE751360D626}" dt="2025-05-25T01:28:03.172" v="5497" actId="14100"/>
          <ac:spMkLst>
            <pc:docMk/>
            <pc:sldMk cId="1161034945" sldId="361"/>
            <ac:spMk id="60" creationId="{5C527816-F3C9-8A0E-880A-E0C87CBE828B}"/>
          </ac:spMkLst>
        </pc:spChg>
        <pc:spChg chg="del">
          <ac:chgData name="Maxim Root" userId="2addb94b-f682-4df8-a14d-4ae0935688fe" providerId="ADAL" clId="{4B804E0B-E2D6-47B6-8515-CE751360D626}" dt="2025-05-25T01:23:36.953" v="5428" actId="478"/>
          <ac:spMkLst>
            <pc:docMk/>
            <pc:sldMk cId="1161034945" sldId="361"/>
            <ac:spMk id="85" creationId="{021ABC39-513A-2371-FE91-5190EA4288F8}"/>
          </ac:spMkLst>
        </pc:spChg>
        <pc:spChg chg="del">
          <ac:chgData name="Maxim Root" userId="2addb94b-f682-4df8-a14d-4ae0935688fe" providerId="ADAL" clId="{4B804E0B-E2D6-47B6-8515-CE751360D626}" dt="2025-05-25T01:23:37.794" v="5429" actId="478"/>
          <ac:spMkLst>
            <pc:docMk/>
            <pc:sldMk cId="1161034945" sldId="361"/>
            <ac:spMk id="89" creationId="{C2FE91DA-2A11-F90E-FADE-2677BA78957E}"/>
          </ac:spMkLst>
        </pc:spChg>
        <pc:grpChg chg="del">
          <ac:chgData name="Maxim Root" userId="2addb94b-f682-4df8-a14d-4ae0935688fe" providerId="ADAL" clId="{4B804E0B-E2D6-47B6-8515-CE751360D626}" dt="2025-05-25T01:23:52.345" v="5436" actId="478"/>
          <ac:grpSpMkLst>
            <pc:docMk/>
            <pc:sldMk cId="1161034945" sldId="361"/>
            <ac:grpSpMk id="8" creationId="{2E1EDD9C-0B92-1897-1BEC-7FFCE2C30F43}"/>
          </ac:grpSpMkLst>
        </pc:grpChg>
        <pc:grpChg chg="del">
          <ac:chgData name="Maxim Root" userId="2addb94b-f682-4df8-a14d-4ae0935688fe" providerId="ADAL" clId="{4B804E0B-E2D6-47B6-8515-CE751360D626}" dt="2025-05-25T01:23:38.791" v="5431" actId="478"/>
          <ac:grpSpMkLst>
            <pc:docMk/>
            <pc:sldMk cId="1161034945" sldId="361"/>
            <ac:grpSpMk id="17" creationId="{0C621CF4-B805-143E-B62E-076AFC8C3BB1}"/>
          </ac:grpSpMkLst>
        </pc:grpChg>
        <pc:grpChg chg="del">
          <ac:chgData name="Maxim Root" userId="2addb94b-f682-4df8-a14d-4ae0935688fe" providerId="ADAL" clId="{4B804E0B-E2D6-47B6-8515-CE751360D626}" dt="2025-05-25T01:23:38.379" v="5430" actId="478"/>
          <ac:grpSpMkLst>
            <pc:docMk/>
            <pc:sldMk cId="1161034945" sldId="361"/>
            <ac:grpSpMk id="18" creationId="{71B5DE59-7B26-383A-4EC3-D0012D8AD088}"/>
          </ac:grpSpMkLst>
        </pc:grpChg>
        <pc:grpChg chg="add mod">
          <ac:chgData name="Maxim Root" userId="2addb94b-f682-4df8-a14d-4ae0935688fe" providerId="ADAL" clId="{4B804E0B-E2D6-47B6-8515-CE751360D626}" dt="2025-05-25T01:29:24.534" v="5501" actId="1076"/>
          <ac:grpSpMkLst>
            <pc:docMk/>
            <pc:sldMk cId="1161034945" sldId="361"/>
            <ac:grpSpMk id="61" creationId="{B16C8C32-4ED7-276D-C1F0-6881AB5CFAF6}"/>
          </ac:grpSpMkLst>
        </pc:grpChg>
        <pc:grpChg chg="mod">
          <ac:chgData name="Maxim Root" userId="2addb94b-f682-4df8-a14d-4ae0935688fe" providerId="ADAL" clId="{4B804E0B-E2D6-47B6-8515-CE751360D626}" dt="2025-05-25T01:25:39.813" v="5453" actId="1076"/>
          <ac:grpSpMkLst>
            <pc:docMk/>
            <pc:sldMk cId="1161034945" sldId="361"/>
            <ac:grpSpMk id="66" creationId="{EBDE2E7D-DCF4-2464-C6D9-E6E7FCF023B0}"/>
          </ac:grpSpMkLst>
        </pc:grpChg>
        <pc:picChg chg="add mod">
          <ac:chgData name="Maxim Root" userId="2addb94b-f682-4df8-a14d-4ae0935688fe" providerId="ADAL" clId="{4B804E0B-E2D6-47B6-8515-CE751360D626}" dt="2025-05-25T14:42:57.351" v="6198" actId="1076"/>
          <ac:picMkLst>
            <pc:docMk/>
            <pc:sldMk cId="1161034945" sldId="361"/>
            <ac:picMk id="51" creationId="{F5F5DC24-845C-D496-C859-5A358ADBDDD6}"/>
          </ac:picMkLst>
        </pc:picChg>
        <pc:picChg chg="add mod">
          <ac:chgData name="Maxim Root" userId="2addb94b-f682-4df8-a14d-4ae0935688fe" providerId="ADAL" clId="{4B804E0B-E2D6-47B6-8515-CE751360D626}" dt="2025-05-25T01:28:56.559" v="5500" actId="164"/>
          <ac:picMkLst>
            <pc:docMk/>
            <pc:sldMk cId="1161034945" sldId="361"/>
            <ac:picMk id="53" creationId="{349F7EB0-93D4-D3E9-C5C4-8A78F9648478}"/>
          </ac:picMkLst>
        </pc:picChg>
      </pc:sldChg>
      <pc:sldChg chg="add del">
        <pc:chgData name="Maxim Root" userId="2addb94b-f682-4df8-a14d-4ae0935688fe" providerId="ADAL" clId="{4B804E0B-E2D6-47B6-8515-CE751360D626}" dt="2025-05-25T21:34:32.948" v="8617" actId="47"/>
        <pc:sldMkLst>
          <pc:docMk/>
          <pc:sldMk cId="3546699151" sldId="362"/>
        </pc:sldMkLst>
      </pc:sldChg>
      <pc:sldChg chg="add del">
        <pc:chgData name="Maxim Root" userId="2addb94b-f682-4df8-a14d-4ae0935688fe" providerId="ADAL" clId="{4B804E0B-E2D6-47B6-8515-CE751360D626}" dt="2025-05-25T21:34:33.600" v="8618" actId="47"/>
        <pc:sldMkLst>
          <pc:docMk/>
          <pc:sldMk cId="3290276289" sldId="363"/>
        </pc:sldMkLst>
      </pc:sldChg>
      <pc:sldChg chg="addSp delSp modSp add mod">
        <pc:chgData name="Maxim Root" userId="2addb94b-f682-4df8-a14d-4ae0935688fe" providerId="ADAL" clId="{4B804E0B-E2D6-47B6-8515-CE751360D626}" dt="2025-05-25T23:14:43.143" v="9091" actId="1076"/>
        <pc:sldMkLst>
          <pc:docMk/>
          <pc:sldMk cId="1664452920" sldId="364"/>
        </pc:sldMkLst>
        <pc:spChg chg="mod">
          <ac:chgData name="Maxim Root" userId="2addb94b-f682-4df8-a14d-4ae0935688fe" providerId="ADAL" clId="{4B804E0B-E2D6-47B6-8515-CE751360D626}" dt="2025-05-25T23:14:43.143" v="9091" actId="1076"/>
          <ac:spMkLst>
            <pc:docMk/>
            <pc:sldMk cId="1664452920" sldId="364"/>
            <ac:spMk id="3" creationId="{DA310C73-7C3A-FE52-C005-19D712455A66}"/>
          </ac:spMkLst>
        </pc:spChg>
        <pc:spChg chg="del">
          <ac:chgData name="Maxim Root" userId="2addb94b-f682-4df8-a14d-4ae0935688fe" providerId="ADAL" clId="{4B804E0B-E2D6-47B6-8515-CE751360D626}" dt="2025-05-25T21:32:24.416" v="8577" actId="478"/>
          <ac:spMkLst>
            <pc:docMk/>
            <pc:sldMk cId="1664452920" sldId="364"/>
            <ac:spMk id="23" creationId="{9EA04DD4-8165-B306-B5F7-35D6A0574C6E}"/>
          </ac:spMkLst>
        </pc:spChg>
        <pc:spChg chg="add mod">
          <ac:chgData name="Maxim Root" userId="2addb94b-f682-4df8-a14d-4ae0935688fe" providerId="ADAL" clId="{4B804E0B-E2D6-47B6-8515-CE751360D626}" dt="2025-05-25T22:05:13.025" v="8762" actId="403"/>
          <ac:spMkLst>
            <pc:docMk/>
            <pc:sldMk cId="1664452920" sldId="364"/>
            <ac:spMk id="34" creationId="{7D7E4CB1-3862-5E20-96FE-798D11A5E404}"/>
          </ac:spMkLst>
        </pc:spChg>
        <pc:spChg chg="add mod">
          <ac:chgData name="Maxim Root" userId="2addb94b-f682-4df8-a14d-4ae0935688fe" providerId="ADAL" clId="{4B804E0B-E2D6-47B6-8515-CE751360D626}" dt="2025-05-25T22:54:45.285" v="8871" actId="1076"/>
          <ac:spMkLst>
            <pc:docMk/>
            <pc:sldMk cId="1664452920" sldId="364"/>
            <ac:spMk id="35" creationId="{63819071-53C2-DD48-3D35-37F5E59376B2}"/>
          </ac:spMkLst>
        </pc:spChg>
        <pc:spChg chg="add mod">
          <ac:chgData name="Maxim Root" userId="2addb94b-f682-4df8-a14d-4ae0935688fe" providerId="ADAL" clId="{4B804E0B-E2D6-47B6-8515-CE751360D626}" dt="2025-05-25T22:54:25.672" v="8867" actId="1076"/>
          <ac:spMkLst>
            <pc:docMk/>
            <pc:sldMk cId="1664452920" sldId="364"/>
            <ac:spMk id="37" creationId="{61A1D7B7-C898-CF8F-2E75-82CCDC1FB65C}"/>
          </ac:spMkLst>
        </pc:spChg>
        <pc:spChg chg="add del">
          <ac:chgData name="Maxim Root" userId="2addb94b-f682-4df8-a14d-4ae0935688fe" providerId="ADAL" clId="{4B804E0B-E2D6-47B6-8515-CE751360D626}" dt="2025-05-25T22:56:36.215" v="8873" actId="22"/>
          <ac:spMkLst>
            <pc:docMk/>
            <pc:sldMk cId="1664452920" sldId="364"/>
            <ac:spMk id="44" creationId="{8D06BD4C-DBD0-81B5-3BB7-877C33B85C6E}"/>
          </ac:spMkLst>
        </pc:spChg>
        <pc:spChg chg="add mod">
          <ac:chgData name="Maxim Root" userId="2addb94b-f682-4df8-a14d-4ae0935688fe" providerId="ADAL" clId="{4B804E0B-E2D6-47B6-8515-CE751360D626}" dt="2025-05-25T23:13:59.935" v="9078" actId="1076"/>
          <ac:spMkLst>
            <pc:docMk/>
            <pc:sldMk cId="1664452920" sldId="364"/>
            <ac:spMk id="45" creationId="{4CD6AE2A-5C5F-3B89-CCA1-F37DEA6CEB77}"/>
          </ac:spMkLst>
        </pc:spChg>
        <pc:grpChg chg="del">
          <ac:chgData name="Maxim Root" userId="2addb94b-f682-4df8-a14d-4ae0935688fe" providerId="ADAL" clId="{4B804E0B-E2D6-47B6-8515-CE751360D626}" dt="2025-05-25T21:32:23.426" v="8576" actId="478"/>
          <ac:grpSpMkLst>
            <pc:docMk/>
            <pc:sldMk cId="1664452920" sldId="364"/>
            <ac:grpSpMk id="10" creationId="{4DFCF2B0-930E-6007-6F29-3F1F22060B17}"/>
          </ac:grpSpMkLst>
        </pc:grpChg>
        <pc:grpChg chg="del mod">
          <ac:chgData name="Maxim Root" userId="2addb94b-f682-4df8-a14d-4ae0935688fe" providerId="ADAL" clId="{4B804E0B-E2D6-47B6-8515-CE751360D626}" dt="2025-05-25T22:02:06.384" v="8684" actId="478"/>
          <ac:grpSpMkLst>
            <pc:docMk/>
            <pc:sldMk cId="1664452920" sldId="364"/>
            <ac:grpSpMk id="31" creationId="{DC887463-3AA2-0852-17B3-134DAA4D3783}"/>
          </ac:grpSpMkLst>
        </pc:grpChg>
        <pc:inkChg chg="add mod">
          <ac:chgData name="Maxim Root" userId="2addb94b-f682-4df8-a14d-4ae0935688fe" providerId="ADAL" clId="{4B804E0B-E2D6-47B6-8515-CE751360D626}" dt="2025-05-25T21:32:47.479" v="8588"/>
          <ac:inkMkLst>
            <pc:docMk/>
            <pc:sldMk cId="1664452920" sldId="364"/>
            <ac:inkMk id="5" creationId="{895AC86A-AD76-9593-B012-DCCC8B7B0CD0}"/>
          </ac:inkMkLst>
        </pc:inkChg>
        <pc:inkChg chg="add mod">
          <ac:chgData name="Maxim Root" userId="2addb94b-f682-4df8-a14d-4ae0935688fe" providerId="ADAL" clId="{4B804E0B-E2D6-47B6-8515-CE751360D626}" dt="2025-05-25T21:32:47.479" v="8588"/>
          <ac:inkMkLst>
            <pc:docMk/>
            <pc:sldMk cId="1664452920" sldId="364"/>
            <ac:inkMk id="8" creationId="{433374DD-E2C1-52EF-7E8E-2F56DBB9A265}"/>
          </ac:inkMkLst>
        </pc:inkChg>
        <pc:inkChg chg="add mod">
          <ac:chgData name="Maxim Root" userId="2addb94b-f682-4df8-a14d-4ae0935688fe" providerId="ADAL" clId="{4B804E0B-E2D6-47B6-8515-CE751360D626}" dt="2025-05-25T21:32:47.479" v="8588"/>
          <ac:inkMkLst>
            <pc:docMk/>
            <pc:sldMk cId="1664452920" sldId="364"/>
            <ac:inkMk id="24" creationId="{BBEDC8DF-A39D-85D7-8C11-CF5A094F5123}"/>
          </ac:inkMkLst>
        </pc:inkChg>
        <pc:inkChg chg="add mod">
          <ac:chgData name="Maxim Root" userId="2addb94b-f682-4df8-a14d-4ae0935688fe" providerId="ADAL" clId="{4B804E0B-E2D6-47B6-8515-CE751360D626}" dt="2025-05-25T21:32:47.479" v="8588"/>
          <ac:inkMkLst>
            <pc:docMk/>
            <pc:sldMk cId="1664452920" sldId="364"/>
            <ac:inkMk id="29" creationId="{64CF0842-7ED5-F02D-2C79-81871AA1DBEA}"/>
          </ac:inkMkLst>
        </pc:inkChg>
        <pc:inkChg chg="add mod">
          <ac:chgData name="Maxim Root" userId="2addb94b-f682-4df8-a14d-4ae0935688fe" providerId="ADAL" clId="{4B804E0B-E2D6-47B6-8515-CE751360D626}" dt="2025-05-25T21:32:47.479" v="8588"/>
          <ac:inkMkLst>
            <pc:docMk/>
            <pc:sldMk cId="1664452920" sldId="364"/>
            <ac:inkMk id="30" creationId="{A11FA243-74F5-3C3A-B597-6BF0E1803153}"/>
          </ac:inkMkLst>
        </pc:inkChg>
        <pc:cxnChg chg="add mod">
          <ac:chgData name="Maxim Root" userId="2addb94b-f682-4df8-a14d-4ae0935688fe" providerId="ADAL" clId="{4B804E0B-E2D6-47B6-8515-CE751360D626}" dt="2025-05-25T22:54:37.845" v="8870" actId="14100"/>
          <ac:cxnSpMkLst>
            <pc:docMk/>
            <pc:sldMk cId="1664452920" sldId="364"/>
            <ac:cxnSpMk id="36" creationId="{00F2401C-AABF-3648-0912-D2AAB06A9335}"/>
          </ac:cxnSpMkLst>
        </pc:cxnChg>
      </pc:sldChg>
      <pc:sldChg chg="addSp delSp modSp add mod delAnim">
        <pc:chgData name="Maxim Root" userId="2addb94b-f682-4df8-a14d-4ae0935688fe" providerId="ADAL" clId="{4B804E0B-E2D6-47B6-8515-CE751360D626}" dt="2025-05-25T22:02:58.181" v="8712" actId="20577"/>
        <pc:sldMkLst>
          <pc:docMk/>
          <pc:sldMk cId="1791243958" sldId="365"/>
        </pc:sldMkLst>
        <pc:spChg chg="del">
          <ac:chgData name="Maxim Root" userId="2addb94b-f682-4df8-a14d-4ae0935688fe" providerId="ADAL" clId="{4B804E0B-E2D6-47B6-8515-CE751360D626}" dt="2025-05-25T22:02:33.508" v="8688" actId="478"/>
          <ac:spMkLst>
            <pc:docMk/>
            <pc:sldMk cId="1791243958" sldId="365"/>
            <ac:spMk id="2" creationId="{8E161B5D-DE99-8FBF-0A88-0E4A8EB8EBB4}"/>
          </ac:spMkLst>
        </pc:spChg>
        <pc:spChg chg="add del mod">
          <ac:chgData name="Maxim Root" userId="2addb94b-f682-4df8-a14d-4ae0935688fe" providerId="ADAL" clId="{4B804E0B-E2D6-47B6-8515-CE751360D626}" dt="2025-05-25T22:02:58.181" v="8712" actId="20577"/>
          <ac:spMkLst>
            <pc:docMk/>
            <pc:sldMk cId="1791243958" sldId="365"/>
            <ac:spMk id="4" creationId="{17337F21-9314-D0E5-4593-976DDF0A1677}"/>
          </ac:spMkLst>
        </pc:spChg>
        <pc:spChg chg="del">
          <ac:chgData name="Maxim Root" userId="2addb94b-f682-4df8-a14d-4ae0935688fe" providerId="ADAL" clId="{4B804E0B-E2D6-47B6-8515-CE751360D626}" dt="2025-05-25T22:02:33.508" v="8688" actId="478"/>
          <ac:spMkLst>
            <pc:docMk/>
            <pc:sldMk cId="1791243958" sldId="365"/>
            <ac:spMk id="93" creationId="{2C362B95-A23D-BC7D-534C-5E8A6FC02ED2}"/>
          </ac:spMkLst>
        </pc:spChg>
        <pc:spChg chg="del">
          <ac:chgData name="Maxim Root" userId="2addb94b-f682-4df8-a14d-4ae0935688fe" providerId="ADAL" clId="{4B804E0B-E2D6-47B6-8515-CE751360D626}" dt="2025-05-25T22:02:33.508" v="8688" actId="478"/>
          <ac:spMkLst>
            <pc:docMk/>
            <pc:sldMk cId="1791243958" sldId="365"/>
            <ac:spMk id="94" creationId="{2967A974-5294-0844-0216-4266D281DB65}"/>
          </ac:spMkLst>
        </pc:spChg>
        <pc:grpChg chg="del">
          <ac:chgData name="Maxim Root" userId="2addb94b-f682-4df8-a14d-4ae0935688fe" providerId="ADAL" clId="{4B804E0B-E2D6-47B6-8515-CE751360D626}" dt="2025-05-25T22:02:33.508" v="8688" actId="478"/>
          <ac:grpSpMkLst>
            <pc:docMk/>
            <pc:sldMk cId="1791243958" sldId="365"/>
            <ac:grpSpMk id="99" creationId="{228F3FD7-69A9-B3D7-0F1F-35AAC8020597}"/>
          </ac:grpSpMkLst>
        </pc:grpChg>
        <pc:picChg chg="del">
          <ac:chgData name="Maxim Root" userId="2addb94b-f682-4df8-a14d-4ae0935688fe" providerId="ADAL" clId="{4B804E0B-E2D6-47B6-8515-CE751360D626}" dt="2025-05-25T22:02:33.508" v="8688" actId="478"/>
          <ac:picMkLst>
            <pc:docMk/>
            <pc:sldMk cId="1791243958" sldId="365"/>
            <ac:picMk id="95" creationId="{523E682A-EE0A-B9B8-2C20-CF7E97BBA1EA}"/>
          </ac:picMkLst>
        </pc:picChg>
        <pc:picChg chg="del">
          <ac:chgData name="Maxim Root" userId="2addb94b-f682-4df8-a14d-4ae0935688fe" providerId="ADAL" clId="{4B804E0B-E2D6-47B6-8515-CE751360D626}" dt="2025-05-25T22:02:33.508" v="8688" actId="478"/>
          <ac:picMkLst>
            <pc:docMk/>
            <pc:sldMk cId="1791243958" sldId="365"/>
            <ac:picMk id="96" creationId="{CED9916D-27F2-DA1A-54D0-69A581E58E9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DED6AC-55F7-E147-AFC4-A3BDBFCC7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9D59C4-29AC-D341-B4D1-22B9DA375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4785B-15A5-6941-B203-15A17340AF8C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448B2D-EB51-AA41-A1D5-5D87A817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25665-AD21-FE4A-BE5F-E9A755F5D9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3842B-17F5-B44E-AEFD-F68DA92D85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22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145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632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046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3498-62BA-5D3B-37D8-51E43DA09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8A3BD2-BEEB-FE90-D16F-A1B381FE2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ABCB80-FCDB-B845-E98E-17C08485E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EFA4CB-21F6-40E0-E399-5B4E7F931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825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ABCBAD4-CDF6-43FE-8861-A06D0882730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43762DC1-C2FD-42CE-AFEB-715EE62A1F3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76098270-8824-46AE-A5C5-CD99A62A1C4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Holder 3">
              <a:extLst>
                <a:ext uri="{FF2B5EF4-FFF2-40B4-BE49-F238E27FC236}">
                  <a16:creationId xmlns:a16="http://schemas.microsoft.com/office/drawing/2014/main" id="{3299EB9C-AF93-46B9-874F-99C450B3EDD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4A50CB4E-A2BD-42A4-89AF-00FBAF42ED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5C16EB5-4461-4758-A5F1-9FCFC409D904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4F2F414-99B5-4842-AE69-123A75660DF4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AE2AF92-0F47-4975-97EE-AD59D0F4352B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39DDEE01-97C2-45BB-8AA5-588FD5885C5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 dirty="0"/>
            </a:p>
          </p:txBody>
        </p:sp>
      </p:grp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19CBCE6-1CEE-2E4B-97C4-E36A3F437EC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0F391E70-C53F-8E44-AE6E-23719415C8B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5E24761-2865-1D40-A92D-0F05793A17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6E2E5415-7F1B-EA4C-9A01-5E1F75F863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6B60F0-E3D6-3343-A074-965788DB84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15524F6-B2F6-E24E-91FE-A7BE6CEF8B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Inhalt (groß)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3F9E275-8222-594E-AE4A-5DC2C6FC95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24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Zwei Inhalte ohne Untertitel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0"/>
          <a:lstStyle/>
          <a:p>
            <a:r>
              <a:rPr lang="de-DE" dirty="0"/>
              <a:t>Zwei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AA57B84-07F8-564B-8DEA-600525150D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9F477F5-428F-6D4A-B1D1-1A175E027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6300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Diagramme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8E2B6C4B-5F28-AC4F-80E0-2631991988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Tabellen 1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1B80552-8C75-CA4C-8B5A-9B2EBBE4E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Tabellen 2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9B5CE0C-F0E5-4A46-8E54-A8BEBF35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Vier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F97F85F-5214-3C4D-AECA-FAB96CDFB6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Viel Text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BCD487A-0F7D-A741-B766-3DC58765E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/>
          <a:p>
            <a:r>
              <a:rPr lang="de-DE" dirty="0"/>
              <a:t>Inhalt + Kopf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9D7F55B5-520F-1846-9A54-FEA146BB9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4050" y="1089025"/>
            <a:ext cx="415925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Inhalt + Bild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6EF6949-DF2A-6945-ACA6-6155BA68DF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91EEF65-5B2F-4153-B72A-8188920387E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7F2B589E-3839-4C3B-92E1-F293A76DB3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8DC76EE0-F751-40CD-B7DB-DC698896789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Holder 3">
              <a:extLst>
                <a:ext uri="{FF2B5EF4-FFF2-40B4-BE49-F238E27FC236}">
                  <a16:creationId xmlns:a16="http://schemas.microsoft.com/office/drawing/2014/main" id="{5DFAD467-705A-4EBF-B0CD-82975D99AB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8AC3E5BE-9275-472F-AEB2-C4DA849B9A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8A45B3C2-1CA4-47B2-9CD9-00EEF9D615AF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3243C064-66AF-4F89-A61C-8EAA80446B16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E875C2F-2AC0-45DD-9626-129486821205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F1F040A-4C25-4A9B-91CF-4997C0E3FA2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4546E641-A9D5-9A47-9F76-2734E5A68A2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0679E3DD-A5E0-9442-80E4-78F5371D29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2EF12A4D-9E8B-6D48-B319-03F9AB23CB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C9076294-3FF7-9C4E-9E9C-734FEDF8CD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402837B2-EE3A-BB49-8729-EE20976AD0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4" name="Textplatzhalter 22">
            <a:extLst>
              <a:ext uri="{FF2B5EF4-FFF2-40B4-BE49-F238E27FC236}">
                <a16:creationId xmlns:a16="http://schemas.microsoft.com/office/drawing/2014/main" id="{3F468D62-B29F-1948-8A54-6EE8881E37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Inhalt + 2 Bilder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169AC40-4AD9-954E-A54F-29F517D6C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Inhalt + Bild links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C91C6619-4CF7-49A7-802B-6AF7FF4914DA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455B36EC-528F-4E97-93BF-21959E6FD9B9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91D309B1-63F8-4AB2-8EB2-1CAEF4C839A6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A36242A3-7F74-4857-8FF1-ADD22CCD327C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373027A2-4C51-4E71-A123-42FB987BF2B4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A909C168-98E6-4FA2-8D75-923A389A4E9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9A3716B3-558A-427F-BA0B-829497FC888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8470D77-D85D-4975-9A60-9CE2E8808B2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F37C2F-5134-4162-BE90-58DA31D2F78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0B310A5-C7B4-461B-A746-BE06FBD16D5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1295C12-5E33-43EE-8872-7957A8D8536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0" name="Grafik 9">
              <a:extLst>
                <a:ext uri="{FF2B5EF4-FFF2-40B4-BE49-F238E27FC236}">
                  <a16:creationId xmlns:a16="http://schemas.microsoft.com/office/drawing/2014/main" id="{3A5FF387-F0B6-477E-998D-234DECE1DB1B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E518397-1522-4A04-B6ED-00F9007F357A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10063F5E-0004-4BCF-97BF-1F768B2194CF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A6F300E-3CC4-4B75-80D8-A919F613F4A3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2" name="Grafik 9">
              <a:extLst>
                <a:ext uri="{FF2B5EF4-FFF2-40B4-BE49-F238E27FC236}">
                  <a16:creationId xmlns:a16="http://schemas.microsoft.com/office/drawing/2014/main" id="{04AC514E-52CF-4856-ADD0-332C339C4D4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546461AE-92FF-428D-A949-FB0BA0C40486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965C189-A801-452A-859F-28368D6503E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42D9CC-533D-471D-AE03-C7814754949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CA820B0-ACB2-443B-BBD2-E5DA3D05A48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8C57C2-4634-4F2D-AAFF-837FFB064E0F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0" name="Grafik 9">
              <a:extLst>
                <a:ext uri="{FF2B5EF4-FFF2-40B4-BE49-F238E27FC236}">
                  <a16:creationId xmlns:a16="http://schemas.microsoft.com/office/drawing/2014/main" id="{FD7A4790-53F8-44AD-B4D7-867D12B3CFB1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360B4408-9AA2-45E3-BA56-27796B0DA924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4F7D52C-F51B-4EFD-812F-B2EE83A760E2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EC28B88-2DCA-403B-A59C-F6B806C02DBB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8EA9E0D8-953E-4386-A47D-85043DF818F8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B5D41B38-F074-CA45-A2A6-6B6A14B25E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25578" y="1089025"/>
            <a:ext cx="399772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Inhalt + 2 Bilder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076F09CB-2CC2-4309-BDB1-67804947A214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AE4D5FB2-1354-4A1C-9AC6-94BA47AFA65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FE59B463-359E-41D0-BD04-1F9F20933BC7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0FB2DBB2-6B23-44DE-BAFF-BA7815BDA3A9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F2E9D98-4AD9-4DB8-99C6-0DF7955D45B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D351D8E0-4F29-4BBF-9D49-14AAEB93E91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CB72BFE-8B60-40AD-87F8-487863D43F7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52E0BA5A-CC65-4BB8-81BB-4CB15A4D8CF1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59051EF-44DD-407B-AE1C-A76EDF0E837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514696-52F1-48B2-96C8-A3E4798980D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0DDF57D-AA32-45B9-BDC9-86A24A39DB9E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1" name="Grafik 9">
              <a:extLst>
                <a:ext uri="{FF2B5EF4-FFF2-40B4-BE49-F238E27FC236}">
                  <a16:creationId xmlns:a16="http://schemas.microsoft.com/office/drawing/2014/main" id="{E7679A7C-9589-4CF8-9F8D-7E3A97D84278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C32EB792-112B-4098-B905-0403E3AB3D3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364557F-298E-4BF1-8A6D-06EF159C2726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9C8A17D1-D5DE-42B7-8090-E7E649D8A805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3" name="Grafik 9">
              <a:extLst>
                <a:ext uri="{FF2B5EF4-FFF2-40B4-BE49-F238E27FC236}">
                  <a16:creationId xmlns:a16="http://schemas.microsoft.com/office/drawing/2014/main" id="{36D757E1-23B8-4B97-B880-F711EC0DB08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1960764-ED10-4D2C-88D0-696068264BC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6C9C067-792C-4C17-A5B3-D48C1665DD24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60872F2-485E-4F8B-8FCC-FC63006E79D3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E07D7C9-0535-4673-8091-4F17D0B62650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B0B4093-9FAE-4FEC-9671-D0091528BD5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1" name="Grafik 9">
              <a:extLst>
                <a:ext uri="{FF2B5EF4-FFF2-40B4-BE49-F238E27FC236}">
                  <a16:creationId xmlns:a16="http://schemas.microsoft.com/office/drawing/2014/main" id="{D5D00B8F-439D-4A9C-AC31-D90D9CFAFF16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0B59116-9AC3-488B-B418-57F05127DD4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D6E8E7E-1035-4870-8608-70848BB2B703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A256F68-56C7-4D5B-BCCD-3A6858B05732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4EEEE710-875E-4346-9F6D-CFFB3EF72B3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28366CDA-53C4-C445-BB35-C76A6EF75D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32" y="1089025"/>
            <a:ext cx="4000268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2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C4DC007-2365-A648-88B1-D6FDE125C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97" userDrawn="1">
          <p15:clr>
            <a:srgbClr val="FBAE40"/>
          </p15:clr>
        </p15:guide>
        <p15:guide id="3" pos="28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3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8BC8DE0-A3EE-804D-838F-898D4F788B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Großes Bild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5616D54-86F2-9449-AA54-998236971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803084A-5ADB-8145-8DBF-2148A0826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F2D883D-86A1-4B38-BBBC-81F258AD3664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A0B87E1F-4D99-4450-9167-085B1ECC6BB2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29147ACE-4C7A-4AC3-A60F-A813EE08D57E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3187F65C-802F-454B-B4D7-B16EEF26A6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4667E34A-CC7E-4835-9AC5-FE237F81C03D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626385F0-EFB3-4177-8D2F-2F990709108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6808F36E-77C0-40F5-86F8-7030FC5D0DFD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6CD7CF4-F97B-47E8-A3F8-5B427518485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5C9615FD-3950-4AAF-91D1-B7E0D1523EB1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6D61BCB8-A392-44BE-9B58-0C8894F2C6E3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5651F35B-CB90-42B4-A471-984346A049EA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CE6B607-72CF-4173-94CC-C59F836899D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00087AB-383E-4624-A927-873B03065E80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2AA03D7-3F03-4C4F-A0C9-836B56272C8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08EC93F-835E-4D0F-A675-2F99EC043AA5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2CEF44ED-A72E-4351-9881-F8B58E7CA51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38C57ED4-5249-44F6-A846-8A50E1B0A8A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A3174859-C1AB-4E2C-AD75-5F35D1D33C1A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C5BCA75-4F93-46B4-878A-E68AC698764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BCECBBC6-DE4D-4DC8-8D21-F5528013426A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CE4B876-F0A5-4F73-BBFF-C3F17D7B5C7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5E2AB3D-28C9-4DA2-9CAC-58EAE4EB09DB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DA3BF75-3E56-4B78-B7D6-F84532C639D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3376168-99F8-4715-AF4C-8EE786D54481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C324BE3-07EF-4C6E-9A11-992391FDED69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2E5DE4CB-903E-4460-9F03-DE6427A3C0A8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4D50118-5ACB-41E0-AC63-9E2D51DEF863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8E08ECA6-CD33-45EB-90A7-60C724D72EE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4E5B9455-EFA6-4E2C-ADFA-01DEA81D9373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6E39BDF-EF42-4AB6-B762-15EEF4205FD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CE13B148-0823-5B43-8A0E-5E7CA97610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94989" y="400420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37" name="Bildplatzhalter 4">
            <a:extLst>
              <a:ext uri="{FF2B5EF4-FFF2-40B4-BE49-F238E27FC236}">
                <a16:creationId xmlns:a16="http://schemas.microsoft.com/office/drawing/2014/main" id="{D683DF22-D1D8-1E49-BAFA-D5A1DD9A84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3714" y="394479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299A59BA-AFBC-5240-9675-0BE075D174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6E20D846-4FF9-AC41-BF41-CEE6E2A08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A849AFAA-CFDD-4649-874D-F4E9C02357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A319C61-FBE7-466D-8041-BA328224720B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27" name="bk object 18">
              <a:extLst>
                <a:ext uri="{FF2B5EF4-FFF2-40B4-BE49-F238E27FC236}">
                  <a16:creationId xmlns:a16="http://schemas.microsoft.com/office/drawing/2014/main" id="{6943C0CE-1EA2-499D-ACFC-7FAE777D4885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C64DCA2F-E670-44CF-8CCD-A8817BCDFE08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Holder 3">
              <a:extLst>
                <a:ext uri="{FF2B5EF4-FFF2-40B4-BE49-F238E27FC236}">
                  <a16:creationId xmlns:a16="http://schemas.microsoft.com/office/drawing/2014/main" id="{39C16D6C-600C-4A10-95E4-95BF4999FC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018F5287-7D90-4427-B223-AB51C34FB46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49CBA05-EE3B-40FD-B566-67D594E41B9E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3274AB8-A508-4076-9FF6-7AE09BB7827C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0060672-D990-46D3-A86C-D3F5FB08D442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FB0B066-EC76-4017-ACF3-B5105457A38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03E97028-859A-C34B-BA69-FE65392BD5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A992989-D88F-904A-82A9-2CECB1EC29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1D43BA97-CCC3-C745-9C93-62FFC1864A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49ABE06-6658-974E-AB25-5DDB34A0CD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76F20FCB-C090-BA4C-A643-DDAF7FA31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BA467741-5272-AC4D-9B23-E74C3927F4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90C208C-E187-483E-A849-994740CF4EB9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EE0396FA-425F-4EDC-9520-B9A44FA9B2CE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565B0312-1532-4603-9199-E7A9D647D7DD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64829966-6167-4E75-9B98-6CFBF28F3C7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7304" y="3034543"/>
            <a:ext cx="5735203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28A21B8F-6E69-4E11-AFD3-54EC4D2DD560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D38F2AA7-E6E5-436E-8E36-7603834951D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CEE46D69-7B6E-4033-9F52-F87603FD3DC4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BDAE65FC-F144-4EB4-BDE1-439A96EEE0C4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 dirty="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D3DBEDEF-DBC0-4148-9FDD-21C8CA8A0A9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32B50B26-A8AC-4560-90A5-3EA0F8790AC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E672BC32-FFA3-4CA6-A563-DD6F9BC119AB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9D229350-21C3-418C-96E5-56B9BC68276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3B2C3CB2-9BD9-4C7F-A03D-9FAC1547D206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34D53EC-E9A8-4321-AADF-45F3327CFD78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3A49C16-A28B-4031-A77C-89AAA332D02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6648D76C-F5E6-4559-8E7C-C8AC6A349ECC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72294CCB-ECFF-408E-9DE3-9CFD213367B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8C858B51-A8C9-432A-9282-705400CDA1E4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50DEC09-33CF-46B7-8919-E68733DA60E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76E6A984-C52F-41F6-89DA-473E7CC811C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F56B1511-9094-47FA-A7FF-42BAE978C4B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71AA2D1-C758-44FC-9F5A-F60912B8F482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9FFC4BE-782B-4407-ABB2-26B7AB21968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85558C76-36A1-4709-91E4-31D73F769E5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14203DE1-A9F0-4D64-93D7-6F1193FCCD92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C9404E57-FC61-463D-95D1-ADB8769BB660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98FC7513-1A8D-48DA-B31B-27CFF283C2A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C99C6873-07A7-4B6A-8391-A221663427C6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E38E9FDA-632B-45E0-B5F5-238D39870ED1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62FEBD5E-81F2-4B87-AF0E-C85931DA9405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CB4FCE89-4ECE-184E-897C-4631FB0C0D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3312" y="394879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1123C5FD-FD36-EF46-A7BE-730ECD0226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259" y="394879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90C208C-E187-483E-A849-994740CF4EB9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EE0396FA-425F-4EDC-9520-B9A44FA9B2CE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565B0312-1532-4603-9199-E7A9D647D7DD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64829966-6167-4E75-9B98-6CFBF28F3C7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4279" y="3034543"/>
            <a:ext cx="4968228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28A21B8F-6E69-4E11-AFD3-54EC4D2DD560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D38F2AA7-E6E5-436E-8E36-7603834951D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CEE46D69-7B6E-4033-9F52-F87603FD3DC4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BDAE65FC-F144-4EB4-BDE1-439A96EEE0C4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 dirty="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D3DBEDEF-DBC0-4148-9FDD-21C8CA8A0A9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32B50B26-A8AC-4560-90A5-3EA0F8790AC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E672BC32-FFA3-4CA6-A563-DD6F9BC119AB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9D229350-21C3-418C-96E5-56B9BC68276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3B2C3CB2-9BD9-4C7F-A03D-9FAC1547D206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34D53EC-E9A8-4321-AADF-45F3327CFD78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3A49C16-A28B-4031-A77C-89AAA332D02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6648D76C-F5E6-4559-8E7C-C8AC6A349ECC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72294CCB-ECFF-408E-9DE3-9CFD213367B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8C858B51-A8C9-432A-9282-705400CDA1E4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50DEC09-33CF-46B7-8919-E68733DA60E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76E6A984-C52F-41F6-89DA-473E7CC811C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F56B1511-9094-47FA-A7FF-42BAE978C4B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71AA2D1-C758-44FC-9F5A-F60912B8F482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9FFC4BE-782B-4407-ABB2-26B7AB21968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85558C76-36A1-4709-91E4-31D73F769E5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14203DE1-A9F0-4D64-93D7-6F1193FCCD92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C9404E57-FC61-463D-95D1-ADB8769BB660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98FC7513-1A8D-48DA-B31B-27CFF283C2A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C99C6873-07A7-4B6A-8391-A221663427C6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E38E9FDA-632B-45E0-B5F5-238D39870ED1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62FEBD5E-81F2-4B87-AF0E-C85931DA9405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CB4FCE89-4ECE-184E-897C-4631FB0C0D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3312" y="394879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1123C5FD-FD36-EF46-A7BE-730ECD0226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259" y="394879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3" name="Inhaltsplatzhalter 3">
            <a:extLst>
              <a:ext uri="{FF2B5EF4-FFF2-40B4-BE49-F238E27FC236}">
                <a16:creationId xmlns:a16="http://schemas.microsoft.com/office/drawing/2014/main" id="{EA02FDF1-F7DB-BE48-B1B0-7B94721FC3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1422400"/>
            <a:ext cx="349188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647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C014E30-33A3-475F-B8A0-9E84E311170A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6643BCF6-A569-4BAD-B15C-E253B00A5594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D0D25174-0D7D-4590-B212-5467D04FECF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7C25F4F3-A838-4B03-A6C0-3D91C8E43EB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CF4A76B1-953E-4A32-9BD1-DE88786E38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CFD7E5C6-0F67-4B37-B3BF-534429CFB0DA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4D3305F2-C7C5-4C12-9231-D66E6CDF1F5F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41CA9BF-ECB3-404C-B6B8-1533D1C1E0A0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7658C24-2A28-49B2-96C0-D5EEAC50C41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088383"/>
            <a:ext cx="3523059" cy="382651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32C3CFE1-9073-8745-BD09-80495049B6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A46737F8-B03F-0745-A5A9-B5476E203B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5E485192-2EF9-6641-A4FD-7903E499C73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6225" y="4151976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92B4699-D079-5B46-A5E5-D0CE8B4FF5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30436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5" name="Textplatzhalter 22">
            <a:extLst>
              <a:ext uri="{FF2B5EF4-FFF2-40B4-BE49-F238E27FC236}">
                <a16:creationId xmlns:a16="http://schemas.microsoft.com/office/drawing/2014/main" id="{E88F2ABD-B4F2-BF45-B0C0-261F3A2EC7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541121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AE8C18B-3B31-4172-BD36-383A2D95905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033258C7-8016-4009-9FB1-F90060178720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F63F0B04-1DC4-4DF5-9D98-F1A5AB5B67C4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1BF4C821-21F2-42D9-9C34-70F485006B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335E6D46-1A90-4F85-971E-BE51B6E275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3343E36-3D15-4FBD-82A0-2EF69415466D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35EBB84-4567-4B99-BCB2-9E4F2E74A659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D04A692-1B93-4339-9E71-F30AA92C9F93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5237AA0D-D90E-4127-B627-42907D1E6150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088383"/>
            <a:ext cx="5598114" cy="382651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B08885F2-1A5F-B44F-9FA4-22C52965E81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3609EE5A-0FD7-3E40-A359-B82C3079D7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B667A3A2-D04C-4844-BBA2-F27F285A2A1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9555" y="4150658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8" name="Textplatzhalter 22">
            <a:extLst>
              <a:ext uri="{FF2B5EF4-FFF2-40B4-BE49-F238E27FC236}">
                <a16:creationId xmlns:a16="http://schemas.microsoft.com/office/drawing/2014/main" id="{F8DF472F-A7C0-6447-A12C-AB015A5D0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169392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8609EF01-760B-4279-96D2-9AE5DF9E07E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2" name="bk object 18">
              <a:extLst>
                <a:ext uri="{FF2B5EF4-FFF2-40B4-BE49-F238E27FC236}">
                  <a16:creationId xmlns:a16="http://schemas.microsoft.com/office/drawing/2014/main" id="{A4C7AC9B-CEA5-4C57-B178-3624C6812F1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bk object 18">
              <a:extLst>
                <a:ext uri="{FF2B5EF4-FFF2-40B4-BE49-F238E27FC236}">
                  <a16:creationId xmlns:a16="http://schemas.microsoft.com/office/drawing/2014/main" id="{D054BE5A-53A6-4A25-B171-207E0A5A15D9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Holder 3">
              <a:extLst>
                <a:ext uri="{FF2B5EF4-FFF2-40B4-BE49-F238E27FC236}">
                  <a16:creationId xmlns:a16="http://schemas.microsoft.com/office/drawing/2014/main" id="{7E7A0D5B-9864-42E6-BDCD-A3D2A068635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34160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4458767"/>
            <a:ext cx="5341607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grpSp>
        <p:nvGrpSpPr>
          <p:cNvPr id="14" name="Grafik 6">
            <a:extLst>
              <a:ext uri="{FF2B5EF4-FFF2-40B4-BE49-F238E27FC236}">
                <a16:creationId xmlns:a16="http://schemas.microsoft.com/office/drawing/2014/main" id="{06DED613-6C95-44B4-934D-915F765D5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8DE4AB-9CB4-42A7-9E68-6E2FAB87CDD7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2AF7295B-8EB5-4B3E-B347-40D564DF2E8A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9EB503C-B339-4925-A963-9A41C6D48A86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58334B5-873D-4772-A5CD-6DB0CA382F6C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F7FE4B2A-DC36-0D4C-9F52-0C253A8928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CFEEB94-02FC-204B-B0CC-7FE7C62C17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Logo gleichberechtigter Kooperationspartner (z.B. Partneruniversität). Bei Nichtbedarf löschen!</a:t>
            </a:r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C219343-0397-9E4E-BD60-873C1713E3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40153" y="4159763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16D7102-C9CE-0D4A-85BF-0EC312730C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16352" y="415033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85B9FCEE-8B61-EE4E-8E60-A4B4C50E6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6335" y="4467117"/>
            <a:ext cx="1021127" cy="274183"/>
          </a:xfrm>
        </p:spPr>
        <p:txBody>
          <a:bodyPr/>
          <a:lstStyle>
            <a:lvl1pPr marL="0" indent="0" algn="r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Inhalt ohne Untertitel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809625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Inhalt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6CD374-8E61-0A4C-83F0-76A0F81260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B04C92-175E-41BA-89CE-B2785D9E3855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AFB087C7-FC7D-4892-B0D6-EA804CF535F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k object 18">
              <a:extLst>
                <a:ext uri="{FF2B5EF4-FFF2-40B4-BE49-F238E27FC236}">
                  <a16:creationId xmlns:a16="http://schemas.microsoft.com/office/drawing/2014/main" id="{FA50712F-6C72-4330-A489-54C0FA78213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Holder 3">
              <a:extLst>
                <a:ext uri="{FF2B5EF4-FFF2-40B4-BE49-F238E27FC236}">
                  <a16:creationId xmlns:a16="http://schemas.microsoft.com/office/drawing/2014/main" id="{390EDD11-ED96-4F2C-BB78-7CE69D30A0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82677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563462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afik 9">
            <a:extLst>
              <a:ext uri="{FF2B5EF4-FFF2-40B4-BE49-F238E27FC236}">
                <a16:creationId xmlns:a16="http://schemas.microsoft.com/office/drawing/2014/main" id="{A240364D-AE4D-440E-88A8-B05FF302FB9D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2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C5CA81CC-0A8C-4F0A-898F-75608195630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076D363-C034-4E14-9F45-AC0FCE1EDB1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 dirty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94D7886-9B36-4085-8FC4-E5D73FFB04FF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4A71752-C6CB-41A1-9ED4-535445E5CA2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0B449204-D2C5-46C7-9446-78CB3AE33C0F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836500CA-7AFD-48CA-B6D3-0D77161C68B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17016B36-B092-4AFD-B601-383B7784BFBF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1A46A87-4807-4767-B647-E3EC036BC92A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9FDC7EA-9A66-40BA-AEEF-50B9422FB283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EDC61321-1CDD-47FE-82F4-EC44AE05670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8F89A53-4AB3-4A93-B3CB-37874A98D1FD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8E0EDC8-E74F-4551-8BD2-939CC38E7C3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4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9D8C1F22-3E98-4749-B684-AA127651774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1C3B0773-417D-4813-BD67-9BC2D01A392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EBB8-8410-4826-A2E1-C3C323E13940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2141CF3-1E59-49AE-B4F4-71225DE8DBD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7A4FE29-4562-4C15-8839-87F3DA744A7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4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99DC055-1C0A-47CE-BA62-2B92DDA092AF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CFC50087-AE06-4FC3-BF14-DD98E5DF1E5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21874895-4ADB-4607-9955-2800059B66C0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CCA96FB2-00D1-437E-BC9E-014BF2485AA3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</p:grp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407792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006AB3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3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1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gif"/><Relationship Id="rId5" Type="http://schemas.openxmlformats.org/officeDocument/2006/relationships/image" Target="../media/image24.png"/><Relationship Id="rId4" Type="http://schemas.openxmlformats.org/officeDocument/2006/relationships/image" Target="../media/image3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.gif"/><Relationship Id="rId7" Type="http://schemas.openxmlformats.org/officeDocument/2006/relationships/image" Target="../media/image3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8.gif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1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0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10" Type="http://schemas.openxmlformats.org/officeDocument/2006/relationships/image" Target="../media/image54.png"/><Relationship Id="rId4" Type="http://schemas.openxmlformats.org/officeDocument/2006/relationships/image" Target="../media/image58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70.png"/><Relationship Id="rId4" Type="http://schemas.openxmlformats.org/officeDocument/2006/relationships/image" Target="../media/image5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.gif"/><Relationship Id="rId3" Type="http://schemas.openxmlformats.org/officeDocument/2006/relationships/image" Target="../media/image5.gif"/><Relationship Id="rId7" Type="http://schemas.openxmlformats.org/officeDocument/2006/relationships/image" Target="../media/image18.png"/><Relationship Id="rId12" Type="http://schemas.openxmlformats.org/officeDocument/2006/relationships/image" Target="../media/image1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11" Type="http://schemas.openxmlformats.org/officeDocument/2006/relationships/image" Target="../media/image60.png"/><Relationship Id="rId5" Type="http://schemas.openxmlformats.org/officeDocument/2006/relationships/image" Target="../media/image16.png"/><Relationship Id="rId10" Type="http://schemas.openxmlformats.org/officeDocument/2006/relationships/image" Target="../media/image64.png"/><Relationship Id="rId9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3.png"/><Relationship Id="rId18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image" Target="../media/image19.png"/><Relationship Id="rId17" Type="http://schemas.openxmlformats.org/officeDocument/2006/relationships/image" Target="../media/image240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9.png"/><Relationship Id="rId3" Type="http://schemas.openxmlformats.org/officeDocument/2006/relationships/image" Target="../media/image23.gif"/><Relationship Id="rId7" Type="http://schemas.openxmlformats.org/officeDocument/2006/relationships/image" Target="../media/image30.png"/><Relationship Id="rId12" Type="http://schemas.openxmlformats.org/officeDocument/2006/relationships/image" Target="../media/image2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4.xml"/><Relationship Id="rId11" Type="http://schemas.openxmlformats.org/officeDocument/2006/relationships/image" Target="../media/image27.png"/><Relationship Id="rId10" Type="http://schemas.openxmlformats.org/officeDocument/2006/relationships/image" Target="../media/image33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3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6F9407B-320F-D096-D24B-9BF69607ED18}"/>
              </a:ext>
            </a:extLst>
          </p:cNvPr>
          <p:cNvSpPr/>
          <p:nvPr/>
        </p:nvSpPr>
        <p:spPr>
          <a:xfrm>
            <a:off x="1475662" y="2646933"/>
            <a:ext cx="6192676" cy="792088"/>
          </a:xfrm>
          <a:prstGeom prst="rect">
            <a:avLst/>
          </a:prstGeom>
          <a:solidFill>
            <a:srgbClr val="A0BBC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Simulating the Lindblad equation</a:t>
            </a:r>
            <a:endParaRPr lang="en-US" sz="2800" dirty="0"/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B47A69BE-3AE4-EEFE-B278-205895BE1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8634" y="3791398"/>
            <a:ext cx="1646733" cy="329465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A0BBCC"/>
                </a:solidFill>
              </a:rPr>
              <a:t>Maxim Root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4BEBE3A-50C7-ECC1-1289-C21EE07215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96" y="4658318"/>
            <a:ext cx="1925471" cy="274183"/>
          </a:xfrm>
        </p:spPr>
        <p:txBody>
          <a:bodyPr/>
          <a:lstStyle/>
          <a:p>
            <a:r>
              <a:rPr lang="en-US" dirty="0"/>
              <a:t>Düsseldorf, 26.05.2025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16E5BD5-EF13-96D0-E455-9B0FA285C460}"/>
              </a:ext>
            </a:extLst>
          </p:cNvPr>
          <p:cNvSpPr/>
          <p:nvPr/>
        </p:nvSpPr>
        <p:spPr>
          <a:xfrm>
            <a:off x="467544" y="4951189"/>
            <a:ext cx="144016" cy="197074"/>
          </a:xfrm>
          <a:prstGeom prst="rect">
            <a:avLst/>
          </a:prstGeom>
          <a:solidFill>
            <a:srgbClr val="00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ntertitel 1">
            <a:extLst>
              <a:ext uri="{FF2B5EF4-FFF2-40B4-BE49-F238E27FC236}">
                <a16:creationId xmlns:a16="http://schemas.microsoft.com/office/drawing/2014/main" id="{C016F01E-323F-A221-3093-BA2258D40BBD}"/>
              </a:ext>
            </a:extLst>
          </p:cNvPr>
          <p:cNvSpPr txBox="1">
            <a:spLocks/>
          </p:cNvSpPr>
          <p:nvPr/>
        </p:nvSpPr>
        <p:spPr>
          <a:xfrm>
            <a:off x="2105726" y="4282666"/>
            <a:ext cx="4932551" cy="2741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006AB3"/>
                </a:solidFill>
              </a:rPr>
              <a:t>Institute for Theoretical Physics II: Soft Matter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1A28D995-7A15-3E05-CECD-5AD015AD7EE6}"/>
              </a:ext>
            </a:extLst>
          </p:cNvPr>
          <p:cNvSpPr txBox="1">
            <a:spLocks/>
          </p:cNvSpPr>
          <p:nvPr/>
        </p:nvSpPr>
        <p:spPr>
          <a:xfrm>
            <a:off x="1043608" y="1260742"/>
            <a:ext cx="7056784" cy="12030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Nonequilibrium quantum effects</a:t>
            </a:r>
            <a:endParaRPr lang="en-US" sz="800" dirty="0">
              <a:solidFill>
                <a:srgbClr val="006AB3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6AB3"/>
                </a:solidFill>
              </a:rPr>
              <a:t>Seminar Talk</a:t>
            </a:r>
          </a:p>
        </p:txBody>
      </p:sp>
    </p:spTree>
    <p:extLst>
      <p:ext uri="{BB962C8B-B14F-4D97-AF65-F5344CB8AC3E}">
        <p14:creationId xmlns:p14="http://schemas.microsoft.com/office/powerpoint/2010/main" val="2708785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EA3DF-EDC3-4E31-559F-0CE1BD3B3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41BCBD1E-0D12-90AC-6358-ABBBBC728A0C}"/>
                  </a:ext>
                </a:extLst>
              </p:cNvPr>
              <p:cNvSpPr/>
              <p:nvPr/>
            </p:nvSpPr>
            <p:spPr>
              <a:xfrm>
                <a:off x="6228184" y="1062757"/>
                <a:ext cx="1911157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41BCBD1E-0D12-90AC-6358-ABBBBC728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062757"/>
                <a:ext cx="1911157" cy="3518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el 1">
            <a:extLst>
              <a:ext uri="{FF2B5EF4-FFF2-40B4-BE49-F238E27FC236}">
                <a16:creationId xmlns:a16="http://schemas.microsoft.com/office/drawing/2014/main" id="{44C3F5D6-F2A5-6D29-1994-822233658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4" y="330910"/>
            <a:ext cx="6826772" cy="452322"/>
          </a:xfrm>
        </p:spPr>
        <p:txBody>
          <a:bodyPr/>
          <a:lstStyle/>
          <a:p>
            <a:r>
              <a:rPr lang="en-US" dirty="0"/>
              <a:t>4) Examples – spin (two-level)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68DDE56C-ECD3-BEDD-6923-426199A88C29}"/>
                  </a:ext>
                </a:extLst>
              </p:cNvPr>
              <p:cNvSpPr/>
              <p:nvPr/>
            </p:nvSpPr>
            <p:spPr>
              <a:xfrm>
                <a:off x="526594" y="1062757"/>
                <a:ext cx="2232248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B33D6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3B33D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68DDE56C-ECD3-BEDD-6923-426199A88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" y="1062757"/>
                <a:ext cx="2232248" cy="3518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E30EE808-A9A4-30C0-CA8E-F2E2E827E9AE}"/>
              </a:ext>
            </a:extLst>
          </p:cNvPr>
          <p:cNvSpPr txBox="1"/>
          <p:nvPr/>
        </p:nvSpPr>
        <p:spPr>
          <a:xfrm>
            <a:off x="3059832" y="1114387"/>
            <a:ext cx="2762295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introduces a </a:t>
            </a:r>
            <a:r>
              <a:rPr lang="en-US" b="1" dirty="0"/>
              <a:t>competing process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19786612-3EF2-CF44-B652-79F35FB7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96" y="4975579"/>
            <a:ext cx="337406" cy="148683"/>
          </a:xfrm>
        </p:spPr>
        <p:txBody>
          <a:bodyPr/>
          <a:lstStyle/>
          <a:p>
            <a:r>
              <a:rPr lang="de-DE" dirty="0"/>
              <a:t>7</a:t>
            </a:r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5964418-4E72-E168-0FBF-6C9A4D109F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50" t="11748" r="9838" b="1780"/>
          <a:stretch/>
        </p:blipFill>
        <p:spPr>
          <a:xfrm>
            <a:off x="382442" y="1745751"/>
            <a:ext cx="4919177" cy="2989413"/>
          </a:xfrm>
          <a:prstGeom prst="rect">
            <a:avLst/>
          </a:prstGeom>
        </p:spPr>
      </p:pic>
      <p:pic>
        <p:nvPicPr>
          <p:cNvPr id="5" name="Grafik 4" descr="Ein Bild, das Kreis, Diagramm, Kugel enthält.&#10;&#10;KI-generierte Inhalte können fehlerhaft sein.">
            <a:extLst>
              <a:ext uri="{FF2B5EF4-FFF2-40B4-BE49-F238E27FC236}">
                <a16:creationId xmlns:a16="http://schemas.microsoft.com/office/drawing/2014/main" id="{CF8F5A7E-CAE6-78D7-FFE8-903253E8D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616" y="1550085"/>
            <a:ext cx="3350081" cy="3350081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6749B9A-DBF2-114A-0E3E-157C28C65958}"/>
              </a:ext>
            </a:extLst>
          </p:cNvPr>
          <p:cNvCxnSpPr>
            <a:cxnSpLocks/>
          </p:cNvCxnSpPr>
          <p:nvPr/>
        </p:nvCxnSpPr>
        <p:spPr>
          <a:xfrm flipV="1">
            <a:off x="8729695" y="2108361"/>
            <a:ext cx="0" cy="12333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E54761-072A-B863-4458-BDBDE2C8B4F6}"/>
                  </a:ext>
                </a:extLst>
              </p:cNvPr>
              <p:cNvSpPr txBox="1"/>
              <p:nvPr/>
            </p:nvSpPr>
            <p:spPr>
              <a:xfrm>
                <a:off x="8772122" y="2574925"/>
                <a:ext cx="318714" cy="30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8E2B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>
                  <a:solidFill>
                    <a:srgbClr val="FF8E2B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E54761-072A-B863-4458-BDBDE2C8B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22" y="2574925"/>
                <a:ext cx="318714" cy="300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85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4A9E-A991-4BDB-14EF-CFBB2D8E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Kreis, Diagramm, Kugel, Dom enthält.&#10;&#10;KI-generierte Inhalte können fehlerhaft sein.">
            <a:extLst>
              <a:ext uri="{FF2B5EF4-FFF2-40B4-BE49-F238E27FC236}">
                <a16:creationId xmlns:a16="http://schemas.microsoft.com/office/drawing/2014/main" id="{E420EA75-422B-CB70-6963-258D97DC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933" y="1341162"/>
            <a:ext cx="3350083" cy="3350083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C043D671-E3F6-FC7E-D73D-24B5DF8D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4" y="330910"/>
            <a:ext cx="6826772" cy="452322"/>
          </a:xfrm>
        </p:spPr>
        <p:txBody>
          <a:bodyPr/>
          <a:lstStyle/>
          <a:p>
            <a:r>
              <a:rPr lang="en-US" dirty="0"/>
              <a:t>4) Examples – spin (two-level) system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A2E782E-3EBC-956D-3E15-BC0B2D6961E0}"/>
              </a:ext>
            </a:extLst>
          </p:cNvPr>
          <p:cNvSpPr txBox="1"/>
          <p:nvPr/>
        </p:nvSpPr>
        <p:spPr>
          <a:xfrm>
            <a:off x="648694" y="995407"/>
            <a:ext cx="3291286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Hamiltonian maintains </a:t>
            </a:r>
            <a:r>
              <a:rPr lang="en-US" dirty="0">
                <a:solidFill>
                  <a:srgbClr val="FF0000"/>
                </a:solidFill>
              </a:rPr>
              <a:t>purity</a:t>
            </a:r>
            <a:r>
              <a:rPr lang="en-US" dirty="0"/>
              <a:t> </a:t>
            </a:r>
            <a:r>
              <a:rPr lang="en-US" dirty="0">
                <a:solidFill>
                  <a:srgbClr val="3B33D6"/>
                </a:solidFill>
              </a:rPr>
              <a:t>(non-purity)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61BCC67-ABB3-6C8B-4EBA-F0B5083AC219}"/>
              </a:ext>
            </a:extLst>
          </p:cNvPr>
          <p:cNvSpPr txBox="1"/>
          <p:nvPr/>
        </p:nvSpPr>
        <p:spPr>
          <a:xfrm>
            <a:off x="5099534" y="995407"/>
            <a:ext cx="3502882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Jump operators can </a:t>
            </a:r>
            <a:r>
              <a:rPr lang="en-US" dirty="0">
                <a:solidFill>
                  <a:srgbClr val="FF0000"/>
                </a:solidFill>
              </a:rPr>
              <a:t>destroy</a:t>
            </a:r>
            <a:r>
              <a:rPr lang="en-US" dirty="0"/>
              <a:t> </a:t>
            </a:r>
            <a:r>
              <a:rPr lang="en-US" dirty="0">
                <a:solidFill>
                  <a:srgbClr val="3B33D6"/>
                </a:solidFill>
              </a:rPr>
              <a:t>(restore) </a:t>
            </a:r>
            <a:r>
              <a:rPr lang="en-US" dirty="0"/>
              <a:t>purity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205973E4-7A4F-0AA0-CDF5-D558932E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96" y="4975579"/>
            <a:ext cx="337406" cy="148683"/>
          </a:xfrm>
        </p:spPr>
        <p:txBody>
          <a:bodyPr/>
          <a:lstStyle/>
          <a:p>
            <a:r>
              <a:rPr lang="de-DE" dirty="0"/>
              <a:t>8</a:t>
            </a:r>
          </a:p>
        </p:txBody>
      </p:sp>
      <p:pic>
        <p:nvPicPr>
          <p:cNvPr id="13" name="Grafik 12" descr="Ein Bild, das Kreis, Diagramm enthält.&#10;&#10;KI-generierte Inhalte können fehlerhaft sein.">
            <a:extLst>
              <a:ext uri="{FF2B5EF4-FFF2-40B4-BE49-F238E27FC236}">
                <a16:creationId xmlns:a16="http://schemas.microsoft.com/office/drawing/2014/main" id="{39458508-3430-0E5A-0F42-B64AB596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2" y="1341163"/>
            <a:ext cx="3350082" cy="3350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69984F17-9911-048F-D7C6-3E548A910016}"/>
                  </a:ext>
                </a:extLst>
              </p:cNvPr>
              <p:cNvSpPr/>
              <p:nvPr/>
            </p:nvSpPr>
            <p:spPr>
              <a:xfrm>
                <a:off x="1907704" y="4515325"/>
                <a:ext cx="674769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69984F17-9911-048F-D7C6-3E548A910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515325"/>
                <a:ext cx="674769" cy="3518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1DBF084B-9D83-62BB-846F-1F82E1534CF9}"/>
                  </a:ext>
                </a:extLst>
              </p:cNvPr>
              <p:cNvSpPr/>
              <p:nvPr/>
            </p:nvSpPr>
            <p:spPr>
              <a:xfrm>
                <a:off x="6228184" y="4515325"/>
                <a:ext cx="1346708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rgbClr val="3B33D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3B33D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1DBF084B-9D83-62BB-846F-1F82E1534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515325"/>
                <a:ext cx="1346708" cy="35184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1D89BB14-06C3-3424-D9F7-9681563563C2}"/>
                  </a:ext>
                </a:extLst>
              </p:cNvPr>
              <p:cNvSpPr/>
              <p:nvPr/>
            </p:nvSpPr>
            <p:spPr>
              <a:xfrm>
                <a:off x="4147089" y="1675225"/>
                <a:ext cx="750552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1D89BB14-06C3-3424-D9F7-968156356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089" y="1675225"/>
                <a:ext cx="750552" cy="35184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928018FA-DB24-9F1E-BA82-8223B39F995D}"/>
              </a:ext>
            </a:extLst>
          </p:cNvPr>
          <p:cNvSpPr/>
          <p:nvPr/>
        </p:nvSpPr>
        <p:spPr>
          <a:xfrm>
            <a:off x="3947618" y="2574925"/>
            <a:ext cx="1348640" cy="45232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thermal bath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C09E29C-5542-5EFE-431A-5CEE40921437}"/>
              </a:ext>
            </a:extLst>
          </p:cNvPr>
          <p:cNvSpPr txBox="1"/>
          <p:nvPr/>
        </p:nvSpPr>
        <p:spPr>
          <a:xfrm>
            <a:off x="4621938" y="3762966"/>
            <a:ext cx="1473480" cy="677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B33D6"/>
                </a:solidFill>
              </a:rPr>
              <a:t>dephasing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pure dephasing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0977CEA-64A7-60E7-AF47-571B891C28C3}"/>
              </a:ext>
            </a:extLst>
          </p:cNvPr>
          <p:cNvCxnSpPr>
            <a:cxnSpLocks/>
          </p:cNvCxnSpPr>
          <p:nvPr/>
        </p:nvCxnSpPr>
        <p:spPr>
          <a:xfrm flipV="1">
            <a:off x="8646338" y="2027065"/>
            <a:ext cx="0" cy="12333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E12E56E-2870-019D-BB84-3016B8D3E005}"/>
                  </a:ext>
                </a:extLst>
              </p:cNvPr>
              <p:cNvSpPr txBox="1"/>
              <p:nvPr/>
            </p:nvSpPr>
            <p:spPr>
              <a:xfrm>
                <a:off x="8688765" y="2493629"/>
                <a:ext cx="318714" cy="30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8E2B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>
                  <a:solidFill>
                    <a:srgbClr val="FF8E2B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E12E56E-2870-019D-BB84-3016B8D3E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765" y="2493629"/>
                <a:ext cx="318714" cy="300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5008CD6-7066-B67A-A8FB-9F7ADA414F73}"/>
              </a:ext>
            </a:extLst>
          </p:cNvPr>
          <p:cNvCxnSpPr>
            <a:cxnSpLocks/>
          </p:cNvCxnSpPr>
          <p:nvPr/>
        </p:nvCxnSpPr>
        <p:spPr>
          <a:xfrm flipV="1">
            <a:off x="455236" y="2027065"/>
            <a:ext cx="0" cy="12333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DB642B7-477E-73D2-6B93-DB90C69B9A35}"/>
                  </a:ext>
                </a:extLst>
              </p:cNvPr>
              <p:cNvSpPr txBox="1"/>
              <p:nvPr/>
            </p:nvSpPr>
            <p:spPr>
              <a:xfrm>
                <a:off x="94975" y="2493629"/>
                <a:ext cx="318714" cy="30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8E2B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>
                  <a:solidFill>
                    <a:srgbClr val="FF8E2B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DB642B7-477E-73D2-6B93-DB90C69B9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5" y="2493629"/>
                <a:ext cx="318714" cy="300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27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A610-80A7-F259-94E7-5DE450C9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 descr="Ein Bild, das Kreis, Diagramm enthält.&#10;&#10;KI-generierte Inhalte können fehlerhaft sein.">
            <a:extLst>
              <a:ext uri="{FF2B5EF4-FFF2-40B4-BE49-F238E27FC236}">
                <a16:creationId xmlns:a16="http://schemas.microsoft.com/office/drawing/2014/main" id="{7C85AED3-4F0A-F9F6-C8E9-26449E28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286893"/>
            <a:ext cx="2574925" cy="2574925"/>
          </a:xfrm>
          <a:prstGeom prst="rect">
            <a:avLst/>
          </a:prstGeom>
        </p:spPr>
      </p:pic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AF2CE44B-D645-63AE-7228-B73AC9F18395}"/>
              </a:ext>
            </a:extLst>
          </p:cNvPr>
          <p:cNvSpPr/>
          <p:nvPr/>
        </p:nvSpPr>
        <p:spPr>
          <a:xfrm rot="5400000">
            <a:off x="4427370" y="2269659"/>
            <a:ext cx="295944" cy="1257328"/>
          </a:xfrm>
          <a:prstGeom prst="rightBrace">
            <a:avLst>
              <a:gd name="adj1" fmla="val 46673"/>
              <a:gd name="adj2" fmla="val 50000"/>
            </a:avLst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ABE0A65-5CC9-1FE6-9AE4-9492D640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4" y="330910"/>
            <a:ext cx="6826772" cy="452322"/>
          </a:xfrm>
        </p:spPr>
        <p:txBody>
          <a:bodyPr/>
          <a:lstStyle/>
          <a:p>
            <a:r>
              <a:rPr lang="en-US" dirty="0"/>
              <a:t>4) Examples – spin (two-level)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360DA97-E444-7689-EA3C-D1BF0F609838}"/>
                  </a:ext>
                </a:extLst>
              </p:cNvPr>
              <p:cNvSpPr txBox="1"/>
              <p:nvPr/>
            </p:nvSpPr>
            <p:spPr>
              <a:xfrm>
                <a:off x="526594" y="1017181"/>
                <a:ext cx="8340745" cy="989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dirty="0"/>
                  <a:t>How to “protect” the coherence of the system?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(How to prevent decoherence caused by Jump operators?)</a:t>
                </a:r>
                <a:endParaRPr lang="en-US" dirty="0"/>
              </a:p>
              <a:p>
                <a:pPr algn="l">
                  <a:lnSpc>
                    <a:spcPct val="150000"/>
                  </a:lnSpc>
                </a:pPr>
                <a:endParaRPr lang="en-US" dirty="0"/>
              </a:p>
              <a:p>
                <a:pPr algn="l">
                  <a:lnSpc>
                    <a:spcPct val="150000"/>
                  </a:lnSpc>
                </a:pPr>
                <a:r>
                  <a:rPr lang="en-US" dirty="0"/>
                  <a:t>Introduce driving Hamiltonian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360DA97-E444-7689-EA3C-D1BF0F609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" y="1017181"/>
                <a:ext cx="8340745" cy="989310"/>
              </a:xfrm>
              <a:prstGeom prst="rect">
                <a:avLst/>
              </a:prstGeom>
              <a:blipFill>
                <a:blip r:embed="rId3"/>
                <a:stretch>
                  <a:fillRect l="-14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9DE69FF-71F4-F980-CBA4-4912B02AB4DC}"/>
              </a:ext>
            </a:extLst>
          </p:cNvPr>
          <p:cNvCxnSpPr/>
          <p:nvPr/>
        </p:nvCxnSpPr>
        <p:spPr>
          <a:xfrm flipH="1">
            <a:off x="3194086" y="1847001"/>
            <a:ext cx="432048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540A5E8C-E99F-DD53-1535-336E28627877}"/>
              </a:ext>
            </a:extLst>
          </p:cNvPr>
          <p:cNvSpPr txBox="1"/>
          <p:nvPr/>
        </p:nvSpPr>
        <p:spPr>
          <a:xfrm>
            <a:off x="3671854" y="1696896"/>
            <a:ext cx="297389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protects System from decoherence</a:t>
            </a:r>
          </a:p>
        </p:txBody>
      </p:sp>
      <p:sp>
        <p:nvSpPr>
          <p:cNvPr id="20" name="Foliennummernplatzhalter 3">
            <a:extLst>
              <a:ext uri="{FF2B5EF4-FFF2-40B4-BE49-F238E27FC236}">
                <a16:creationId xmlns:a16="http://schemas.microsoft.com/office/drawing/2014/main" id="{34C43B08-BCC8-32B7-6EDE-F7229973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96" y="4975579"/>
            <a:ext cx="337406" cy="148683"/>
          </a:xfrm>
        </p:spPr>
        <p:txBody>
          <a:bodyPr/>
          <a:lstStyle/>
          <a:p>
            <a:r>
              <a:rPr lang="de-DE" dirty="0"/>
              <a:t>9</a:t>
            </a:r>
          </a:p>
        </p:txBody>
      </p:sp>
      <p:pic>
        <p:nvPicPr>
          <p:cNvPr id="4" name="Grafik 3" descr="Ein Bild, das Kreis, Diagramm, Kugel, Dom enthält.&#10;&#10;KI-generierte Inhalte können fehlerhaft sein.">
            <a:extLst>
              <a:ext uri="{FF2B5EF4-FFF2-40B4-BE49-F238E27FC236}">
                <a16:creationId xmlns:a16="http://schemas.microsoft.com/office/drawing/2014/main" id="{6EF9EC6E-72D5-BE1E-668A-AA933DB47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56" y="2286893"/>
            <a:ext cx="2574925" cy="2574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E546CD52-6561-B096-0EB5-698F1272715F}"/>
                  </a:ext>
                </a:extLst>
              </p:cNvPr>
              <p:cNvSpPr/>
              <p:nvPr/>
            </p:nvSpPr>
            <p:spPr>
              <a:xfrm>
                <a:off x="3543651" y="2399005"/>
                <a:ext cx="818388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E546CD52-6561-B096-0EB5-698F12727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51" y="2399005"/>
                <a:ext cx="818388" cy="35184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DB7D652-1BC5-BEDC-E75C-8641EBD59DC4}"/>
                  </a:ext>
                </a:extLst>
              </p:cNvPr>
              <p:cNvSpPr/>
              <p:nvPr/>
            </p:nvSpPr>
            <p:spPr>
              <a:xfrm>
                <a:off x="4749830" y="2399005"/>
                <a:ext cx="886224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DB7D652-1BC5-BEDC-E75C-8641EBD59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830" y="2399005"/>
                <a:ext cx="886224" cy="35184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7AEB40B6-5F36-B080-FF41-E215F2F2C415}"/>
                  </a:ext>
                </a:extLst>
              </p:cNvPr>
              <p:cNvSpPr/>
              <p:nvPr/>
            </p:nvSpPr>
            <p:spPr>
              <a:xfrm>
                <a:off x="4014514" y="3046295"/>
                <a:ext cx="1121656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7AEB40B6-5F36-B080-FF41-E215F2F2C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514" y="3046295"/>
                <a:ext cx="1121656" cy="35184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F56F7F71-FEEA-72E0-2D0D-79825DEFF19D}"/>
                  </a:ext>
                </a:extLst>
              </p:cNvPr>
              <p:cNvSpPr/>
              <p:nvPr/>
            </p:nvSpPr>
            <p:spPr>
              <a:xfrm>
                <a:off x="4187984" y="3871069"/>
                <a:ext cx="768032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B33D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3B33D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3B33D6"/>
                  </a:solidFill>
                </a:endParaRPr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F56F7F71-FEEA-72E0-2D0D-79825DEFF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984" y="3871069"/>
                <a:ext cx="768032" cy="35184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419BFF7-0E44-455D-B50A-073F8064607D}"/>
              </a:ext>
            </a:extLst>
          </p:cNvPr>
          <p:cNvCxnSpPr>
            <a:cxnSpLocks/>
          </p:cNvCxnSpPr>
          <p:nvPr/>
        </p:nvCxnSpPr>
        <p:spPr>
          <a:xfrm flipV="1">
            <a:off x="878926" y="2429625"/>
            <a:ext cx="0" cy="12333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BCA7502-8119-05EF-0A05-385AE5EABA0B}"/>
                  </a:ext>
                </a:extLst>
              </p:cNvPr>
              <p:cNvSpPr txBox="1"/>
              <p:nvPr/>
            </p:nvSpPr>
            <p:spPr>
              <a:xfrm>
                <a:off x="493200" y="2896190"/>
                <a:ext cx="318714" cy="30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8E2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solidFill>
                                <a:srgbClr val="FF8E2B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8E2B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8E2B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BCA7502-8119-05EF-0A05-385AE5EAB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0" y="2896190"/>
                <a:ext cx="318714" cy="300210"/>
              </a:xfrm>
              <a:prstGeom prst="rect">
                <a:avLst/>
              </a:prstGeom>
              <a:blipFill>
                <a:blip r:embed="rId9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61948C0-8A28-B966-77C7-FF098519A3B4}"/>
              </a:ext>
            </a:extLst>
          </p:cNvPr>
          <p:cNvCxnSpPr>
            <a:cxnSpLocks/>
          </p:cNvCxnSpPr>
          <p:nvPr/>
        </p:nvCxnSpPr>
        <p:spPr>
          <a:xfrm flipV="1">
            <a:off x="8422330" y="2429625"/>
            <a:ext cx="0" cy="12333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7CA996C-48E4-1DF0-9B8F-3274456293F4}"/>
                  </a:ext>
                </a:extLst>
              </p:cNvPr>
              <p:cNvSpPr txBox="1"/>
              <p:nvPr/>
            </p:nvSpPr>
            <p:spPr>
              <a:xfrm>
                <a:off x="8440225" y="2895599"/>
                <a:ext cx="318714" cy="30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8E2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solidFill>
                                <a:srgbClr val="FF8E2B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8E2B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8E2B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7CA996C-48E4-1DF0-9B8F-327445629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25" y="2895599"/>
                <a:ext cx="318714" cy="300210"/>
              </a:xfrm>
              <a:prstGeom prst="rect">
                <a:avLst/>
              </a:prstGeom>
              <a:blipFill>
                <a:blip r:embed="rId9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92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F7B90-ABB9-C0DB-58DC-B019408DA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rafik 80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6619ABF1-4E7F-DC7E-570C-D79F241A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82" y="2214885"/>
            <a:ext cx="3671947" cy="24479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E1D103-B6A3-6A6E-2B90-A230C0A5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Examples – spin chain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885F84-83DC-DC1D-F3A9-3934F81AD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60E3D7-6F90-A30B-5F80-2B978A72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AA96303A-A2ED-301E-6264-5958C5403196}"/>
                  </a:ext>
                </a:extLst>
              </p:cNvPr>
              <p:cNvSpPr/>
              <p:nvPr/>
            </p:nvSpPr>
            <p:spPr>
              <a:xfrm>
                <a:off x="526594" y="1314441"/>
                <a:ext cx="4680518" cy="7519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pl-P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pl-P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l-P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sSubSup>
                            <m:sSubSup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sSubSup>
                            <m:sSubSup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sSubSup>
                            <m:sSubSup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l-PL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AA96303A-A2ED-301E-6264-5958C5403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" y="1314441"/>
                <a:ext cx="4680518" cy="7519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D0540FC-5299-95AE-2614-F886A019C67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6609" y="1248058"/>
            <a:ext cx="0" cy="364393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92001FA-DC3A-502C-D564-9037CB367A61}"/>
              </a:ext>
            </a:extLst>
          </p:cNvPr>
          <p:cNvSpPr/>
          <p:nvPr/>
        </p:nvSpPr>
        <p:spPr>
          <a:xfrm>
            <a:off x="778187" y="1042558"/>
            <a:ext cx="676844" cy="205500"/>
          </a:xfrm>
          <a:prstGeom prst="roundRect">
            <a:avLst/>
          </a:prstGeom>
          <a:noFill/>
          <a:ln>
            <a:solidFill>
              <a:srgbClr val="7B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coupling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5EF275FC-87DF-2152-9DCB-A3EE72ADF447}"/>
                  </a:ext>
                </a:extLst>
              </p:cNvPr>
              <p:cNvSpPr/>
              <p:nvPr/>
            </p:nvSpPr>
            <p:spPr>
              <a:xfrm>
                <a:off x="5644011" y="1372013"/>
                <a:ext cx="2110269" cy="636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ferromagnetic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anti-ferromagnetic</a:t>
                </a:r>
              </a:p>
            </p:txBody>
          </p:sp>
        </mc:Choice>
        <mc:Fallback xmlns="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5EF275FC-87DF-2152-9DCB-A3EE72ADF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011" y="1372013"/>
                <a:ext cx="2110269" cy="636840"/>
              </a:xfrm>
              <a:prstGeom prst="roundRect">
                <a:avLst/>
              </a:prstGeom>
              <a:blipFill>
                <a:blip r:embed="rId4"/>
                <a:stretch>
                  <a:fillRect b="-3738"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feld 36">
            <a:extLst>
              <a:ext uri="{FF2B5EF4-FFF2-40B4-BE49-F238E27FC236}">
                <a16:creationId xmlns:a16="http://schemas.microsoft.com/office/drawing/2014/main" id="{B4B2EBBC-6B1A-1DC5-BF10-9D3036F44E0C}"/>
              </a:ext>
            </a:extLst>
          </p:cNvPr>
          <p:cNvSpPr txBox="1"/>
          <p:nvPr/>
        </p:nvSpPr>
        <p:spPr>
          <a:xfrm>
            <a:off x="846960" y="2569073"/>
            <a:ext cx="405738" cy="230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hteck: abgerundete Ecken 74">
                <a:extLst>
                  <a:ext uri="{FF2B5EF4-FFF2-40B4-BE49-F238E27FC236}">
                    <a16:creationId xmlns:a16="http://schemas.microsoft.com/office/drawing/2014/main" id="{E94640CE-2983-966E-5FE1-3CBEAC69B11A}"/>
                  </a:ext>
                </a:extLst>
              </p:cNvPr>
              <p:cNvSpPr/>
              <p:nvPr/>
            </p:nvSpPr>
            <p:spPr>
              <a:xfrm>
                <a:off x="345678" y="3543365"/>
                <a:ext cx="1426366" cy="46855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5" name="Rechteck: abgerundete Ecken 74">
                <a:extLst>
                  <a:ext uri="{FF2B5EF4-FFF2-40B4-BE49-F238E27FC236}">
                    <a16:creationId xmlns:a16="http://schemas.microsoft.com/office/drawing/2014/main" id="{E94640CE-2983-966E-5FE1-3CBEAC69B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78" y="3543365"/>
                <a:ext cx="1426366" cy="468558"/>
              </a:xfrm>
              <a:prstGeom prst="roundRect">
                <a:avLst/>
              </a:prstGeom>
              <a:blipFill>
                <a:blip r:embed="rId5"/>
                <a:stretch>
                  <a:fillRect b="-3797"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hteck: abgerundete Ecken 75">
                <a:extLst>
                  <a:ext uri="{FF2B5EF4-FFF2-40B4-BE49-F238E27FC236}">
                    <a16:creationId xmlns:a16="http://schemas.microsoft.com/office/drawing/2014/main" id="{6C1FD44E-C6A3-16D9-ED7C-CF8551D8B1D5}"/>
                  </a:ext>
                </a:extLst>
              </p:cNvPr>
              <p:cNvSpPr/>
              <p:nvPr/>
            </p:nvSpPr>
            <p:spPr>
              <a:xfrm>
                <a:off x="223846" y="2996750"/>
                <a:ext cx="1670030" cy="3325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↓↓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↓↓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6" name="Rechteck: abgerundete Ecken 75">
                <a:extLst>
                  <a:ext uri="{FF2B5EF4-FFF2-40B4-BE49-F238E27FC236}">
                    <a16:creationId xmlns:a16="http://schemas.microsoft.com/office/drawing/2014/main" id="{6C1FD44E-C6A3-16D9-ED7C-CF8551D8B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6" y="2996750"/>
                <a:ext cx="1670030" cy="332500"/>
              </a:xfrm>
              <a:prstGeom prst="roundRect">
                <a:avLst/>
              </a:prstGeom>
              <a:blipFill>
                <a:blip r:embed="rId6"/>
                <a:stretch>
                  <a:fillRect b="-1786"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EAF1EEFE-8EF6-55F6-C657-0A586E95DC9C}"/>
              </a:ext>
            </a:extLst>
          </p:cNvPr>
          <p:cNvGrpSpPr/>
          <p:nvPr/>
        </p:nvGrpSpPr>
        <p:grpSpPr>
          <a:xfrm>
            <a:off x="5644011" y="2463998"/>
            <a:ext cx="2822306" cy="2198851"/>
            <a:chOff x="5782143" y="2463998"/>
            <a:chExt cx="2822306" cy="2198851"/>
          </a:xfrm>
        </p:grpSpPr>
        <p:pic>
          <p:nvPicPr>
            <p:cNvPr id="83" name="Grafik 82" descr="Ein Bild, das Text, Screenshot, Schrift, Diagramm enthält.&#10;&#10;KI-generierte Inhalte können fehlerhaft sein.">
              <a:extLst>
                <a:ext uri="{FF2B5EF4-FFF2-40B4-BE49-F238E27FC236}">
                  <a16:creationId xmlns:a16="http://schemas.microsoft.com/office/drawing/2014/main" id="{06C4A5D3-7711-9DB8-4932-7769F0585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189" t="11121" r="8616" b="4063"/>
            <a:stretch/>
          </p:blipFill>
          <p:spPr>
            <a:xfrm>
              <a:off x="6012161" y="2493911"/>
              <a:ext cx="2592288" cy="1848766"/>
            </a:xfrm>
            <a:prstGeom prst="rect">
              <a:avLst/>
            </a:prstGeom>
          </p:spPr>
        </p:pic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591BC70-FF77-4206-6EF5-C3FA098FFA3B}"/>
                </a:ext>
              </a:extLst>
            </p:cNvPr>
            <p:cNvGrpSpPr/>
            <p:nvPr/>
          </p:nvGrpSpPr>
          <p:grpSpPr>
            <a:xfrm>
              <a:off x="5782143" y="2463998"/>
              <a:ext cx="2726621" cy="2198851"/>
              <a:chOff x="5613770" y="2463998"/>
              <a:chExt cx="2726621" cy="2198851"/>
            </a:xfrm>
          </p:grpSpPr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BD108003-7C81-C01A-097C-182BCD4D7C7C}"/>
                  </a:ext>
                </a:extLst>
              </p:cNvPr>
              <p:cNvSpPr/>
              <p:nvPr/>
            </p:nvSpPr>
            <p:spPr>
              <a:xfrm>
                <a:off x="7011004" y="2463998"/>
                <a:ext cx="84418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BD5DE2A2-D308-4CE4-0579-6A2D0EF44981}"/>
                  </a:ext>
                </a:extLst>
              </p:cNvPr>
              <p:cNvSpPr txBox="1"/>
              <p:nvPr/>
            </p:nvSpPr>
            <p:spPr>
              <a:xfrm>
                <a:off x="6882601" y="4432017"/>
                <a:ext cx="857927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dirty="0"/>
                  <a:t>Fock number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5D87C74-C49E-9072-2BAF-18392EF0E797}"/>
                  </a:ext>
                </a:extLst>
              </p:cNvPr>
              <p:cNvSpPr txBox="1"/>
              <p:nvPr/>
            </p:nvSpPr>
            <p:spPr>
              <a:xfrm>
                <a:off x="6112111" y="4289602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dirty="0"/>
                  <a:t>000</a:t>
                </a:r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485AE5C9-0417-DAFF-79DB-CC89E14B345E}"/>
                  </a:ext>
                </a:extLst>
              </p:cNvPr>
              <p:cNvSpPr/>
              <p:nvPr/>
            </p:nvSpPr>
            <p:spPr>
              <a:xfrm>
                <a:off x="6993847" y="4330525"/>
                <a:ext cx="576064" cy="112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17751AFC-472C-79E7-C56E-C02326A19CE7}"/>
                  </a:ext>
                </a:extLst>
              </p:cNvPr>
              <p:cNvSpPr txBox="1"/>
              <p:nvPr/>
            </p:nvSpPr>
            <p:spPr>
              <a:xfrm>
                <a:off x="6370854" y="4289602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dirty="0"/>
                  <a:t>001</a:t>
                </a:r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DEEF769E-06AC-EA3C-A370-A5D9A00CA5F7}"/>
                  </a:ext>
                </a:extLst>
              </p:cNvPr>
              <p:cNvSpPr txBox="1"/>
              <p:nvPr/>
            </p:nvSpPr>
            <p:spPr>
              <a:xfrm>
                <a:off x="6641669" y="4289602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dirty="0"/>
                  <a:t>010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17C2096E-B14F-E874-0752-EDCDD2B68717}"/>
                  </a:ext>
                </a:extLst>
              </p:cNvPr>
              <p:cNvSpPr txBox="1"/>
              <p:nvPr/>
            </p:nvSpPr>
            <p:spPr>
              <a:xfrm>
                <a:off x="6902513" y="4289602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dirty="0"/>
                  <a:t>011</a:t>
                </a:r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5C7E7DDD-A72C-F93B-44FD-541ED1DD80C0}"/>
                  </a:ext>
                </a:extLst>
              </p:cNvPr>
              <p:cNvSpPr txBox="1"/>
              <p:nvPr/>
            </p:nvSpPr>
            <p:spPr>
              <a:xfrm>
                <a:off x="7429998" y="4289602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dirty="0"/>
                  <a:t>101</a:t>
                </a:r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B229227-ADD7-6305-6AAC-81C19331D454}"/>
                  </a:ext>
                </a:extLst>
              </p:cNvPr>
              <p:cNvSpPr txBox="1"/>
              <p:nvPr/>
            </p:nvSpPr>
            <p:spPr>
              <a:xfrm>
                <a:off x="7690842" y="4289602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dirty="0"/>
                  <a:t>110</a:t>
                </a:r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51590204-8523-F9A2-1E9A-CF20E8AFA146}"/>
                  </a:ext>
                </a:extLst>
              </p:cNvPr>
              <p:cNvSpPr txBox="1"/>
              <p:nvPr/>
            </p:nvSpPr>
            <p:spPr>
              <a:xfrm>
                <a:off x="7963365" y="4289602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dirty="0"/>
                  <a:t>111</a:t>
                </a:r>
              </a:p>
            </p:txBody>
          </p:sp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EC52C15F-2A63-F35F-725A-CEC023D495D0}"/>
                  </a:ext>
                </a:extLst>
              </p:cNvPr>
              <p:cNvSpPr/>
              <p:nvPr/>
            </p:nvSpPr>
            <p:spPr>
              <a:xfrm>
                <a:off x="6160709" y="4342612"/>
                <a:ext cx="2110406" cy="123825"/>
              </a:xfrm>
              <a:prstGeom prst="roundRect">
                <a:avLst>
                  <a:gd name="adj" fmla="val 35716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86191EE2-AE6B-27AE-058F-AAA3CE35761A}"/>
                  </a:ext>
                </a:extLst>
              </p:cNvPr>
              <p:cNvSpPr txBox="1"/>
              <p:nvPr/>
            </p:nvSpPr>
            <p:spPr>
              <a:xfrm>
                <a:off x="7175036" y="4289602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dirty="0"/>
                  <a:t>100</a:t>
                </a:r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2730C68F-7A96-3A31-4874-8BE74C01E045}"/>
                  </a:ext>
                </a:extLst>
              </p:cNvPr>
              <p:cNvSpPr txBox="1"/>
              <p:nvPr/>
            </p:nvSpPr>
            <p:spPr>
              <a:xfrm rot="16200000">
                <a:off x="5223278" y="3321069"/>
                <a:ext cx="10118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dirty="0"/>
                  <a:t>State probability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6828BFAC-95C4-B90E-93AA-BA7CEF832E9F}"/>
                  </a:ext>
                </a:extLst>
              </p:cNvPr>
              <p:cNvSpPr/>
              <p:nvPr/>
            </p:nvSpPr>
            <p:spPr>
              <a:xfrm>
                <a:off x="650011" y="4226038"/>
                <a:ext cx="817699" cy="25778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6828BFAC-95C4-B90E-93AA-BA7CEF832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11" y="4226038"/>
                <a:ext cx="817699" cy="257781"/>
              </a:xfrm>
              <a:prstGeom prst="roundRect">
                <a:avLst/>
              </a:prstGeom>
              <a:blipFill>
                <a:blip r:embed="rId8"/>
                <a:stretch>
                  <a:fillRect b="-4444"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54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BFBEE-D2B1-D665-FE70-F45648C2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11DEB-2816-149A-D54F-FA6AA8C0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Examples – fermionic chain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F81D21-DC98-9E1B-D65F-161EFE75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CDB278-3003-94A7-A99C-CA93972D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BACAF2ED-1A1E-3DC4-BA65-0361F0BAE792}"/>
                  </a:ext>
                </a:extLst>
              </p:cNvPr>
              <p:cNvSpPr/>
              <p:nvPr/>
            </p:nvSpPr>
            <p:spPr>
              <a:xfrm>
                <a:off x="581621" y="1677532"/>
                <a:ext cx="3830192" cy="68197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 </m:t>
                      </m:r>
                      <m:nary>
                        <m:naryPr>
                          <m:chr m:val="∑"/>
                          <m:ctrlP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BACAF2ED-1A1E-3DC4-BA65-0361F0BAE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21" y="1677532"/>
                <a:ext cx="3830192" cy="6819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05839727-A2A0-E45C-8B51-C0A2774D3E00}"/>
                  </a:ext>
                </a:extLst>
              </p:cNvPr>
              <p:cNvSpPr/>
              <p:nvPr/>
            </p:nvSpPr>
            <p:spPr>
              <a:xfrm>
                <a:off x="5628957" y="1708061"/>
                <a:ext cx="2013360" cy="62091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05839727-A2A0-E45C-8B51-C0A2774D3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957" y="1708061"/>
                <a:ext cx="2013360" cy="620919"/>
              </a:xfrm>
              <a:prstGeom prst="roundRect">
                <a:avLst/>
              </a:prstGeom>
              <a:blipFill>
                <a:blip r:embed="rId3"/>
                <a:stretch>
                  <a:fillRect b="-2885"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8B8879E-054B-8BA2-E06D-70203F758F38}"/>
              </a:ext>
            </a:extLst>
          </p:cNvPr>
          <p:cNvGrpSpPr/>
          <p:nvPr/>
        </p:nvGrpSpPr>
        <p:grpSpPr>
          <a:xfrm>
            <a:off x="612254" y="3383797"/>
            <a:ext cx="4222744" cy="843075"/>
            <a:chOff x="1335233" y="2086695"/>
            <a:chExt cx="4222744" cy="843075"/>
          </a:xfrm>
        </p:grpSpPr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225917FA-F5AE-C07B-6A5A-5630D296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639" y="2411240"/>
              <a:ext cx="715609" cy="483"/>
            </a:xfrm>
            <a:prstGeom prst="line">
              <a:avLst/>
            </a:prstGeom>
            <a:ln w="25400">
              <a:solidFill>
                <a:srgbClr val="006A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E4B2EA57-133C-93C3-C29D-0E14FA89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2406725"/>
              <a:ext cx="1080120" cy="2617"/>
            </a:xfrm>
            <a:prstGeom prst="line">
              <a:avLst/>
            </a:prstGeom>
            <a:ln w="25400">
              <a:solidFill>
                <a:srgbClr val="006A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27BD6045-D7B7-4732-3145-C362B508FB46}"/>
                </a:ext>
              </a:extLst>
            </p:cNvPr>
            <p:cNvCxnSpPr>
              <a:cxnSpLocks/>
            </p:cNvCxnSpPr>
            <p:nvPr/>
          </p:nvCxnSpPr>
          <p:spPr>
            <a:xfrm>
              <a:off x="4609430" y="2414104"/>
              <a:ext cx="948547" cy="0"/>
            </a:xfrm>
            <a:prstGeom prst="straightConnector1">
              <a:avLst/>
            </a:prstGeom>
            <a:ln w="25400">
              <a:solidFill>
                <a:srgbClr val="006AB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13CD711-9E9F-BB67-A7F9-F2A132696724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2265326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AD3B37C-1A42-BBEC-A73B-F7603191E42A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04" y="2265326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A1F94CC3-41EE-181B-DF11-98F9AE51572A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2265326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21EA625-FECB-CCA5-E823-70B54239BB37}"/>
                </a:ext>
              </a:extLst>
            </p:cNvPr>
            <p:cNvSpPr txBox="1"/>
            <p:nvPr/>
          </p:nvSpPr>
          <p:spPr>
            <a:xfrm>
              <a:off x="2596221" y="2279957"/>
              <a:ext cx="56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...</a:t>
              </a: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27710D80-31F6-9962-07D7-A6275C1B6B48}"/>
                </a:ext>
              </a:extLst>
            </p:cNvPr>
            <p:cNvCxnSpPr>
              <a:cxnSpLocks/>
            </p:cNvCxnSpPr>
            <p:nvPr/>
          </p:nvCxnSpPr>
          <p:spPr>
            <a:xfrm>
              <a:off x="3353197" y="2267707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89B9A65F-8AB4-5490-29B0-77FBC05D2CD5}"/>
                </a:ext>
              </a:extLst>
            </p:cNvPr>
            <p:cNvCxnSpPr>
              <a:cxnSpLocks/>
            </p:cNvCxnSpPr>
            <p:nvPr/>
          </p:nvCxnSpPr>
          <p:spPr>
            <a:xfrm>
              <a:off x="3785245" y="2267707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558943D5-7B6F-F58E-4F8B-C63A9831F0F2}"/>
                </a:ext>
              </a:extLst>
            </p:cNvPr>
            <p:cNvSpPr txBox="1"/>
            <p:nvPr/>
          </p:nvSpPr>
          <p:spPr>
            <a:xfrm>
              <a:off x="2491136" y="2086695"/>
              <a:ext cx="779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6AB3"/>
                  </a:solidFill>
                </a:rPr>
                <a:t>.......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F01EB3F-48E7-2F3E-BD33-10AC6FA41462}"/>
                </a:ext>
              </a:extLst>
            </p:cNvPr>
            <p:cNvSpPr txBox="1"/>
            <p:nvPr/>
          </p:nvSpPr>
          <p:spPr>
            <a:xfrm>
              <a:off x="3990171" y="2283439"/>
              <a:ext cx="56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...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94DD9108-16F9-B646-D55C-69095E9F3579}"/>
                </a:ext>
              </a:extLst>
            </p:cNvPr>
            <p:cNvCxnSpPr>
              <a:cxnSpLocks/>
            </p:cNvCxnSpPr>
            <p:nvPr/>
          </p:nvCxnSpPr>
          <p:spPr>
            <a:xfrm>
              <a:off x="4825454" y="2262709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2EAEF29-8644-8F09-26AE-A79614B16914}"/>
                </a:ext>
              </a:extLst>
            </p:cNvPr>
            <p:cNvSpPr txBox="1"/>
            <p:nvPr/>
          </p:nvSpPr>
          <p:spPr>
            <a:xfrm>
              <a:off x="3882436" y="2089076"/>
              <a:ext cx="779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6AB3"/>
                  </a:solidFill>
                </a:rPr>
                <a:t>.......</a:t>
              </a:r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511891A7-25D8-142A-8163-E6A1295AF702}"/>
                </a:ext>
              </a:extLst>
            </p:cNvPr>
            <p:cNvCxnSpPr>
              <a:cxnSpLocks/>
            </p:cNvCxnSpPr>
            <p:nvPr/>
          </p:nvCxnSpPr>
          <p:spPr>
            <a:xfrm>
              <a:off x="5292080" y="2262709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070A420A-03D6-2C2C-E95B-0D0D61D9B61F}"/>
                </a:ext>
              </a:extLst>
            </p:cNvPr>
            <p:cNvSpPr txBox="1"/>
            <p:nvPr/>
          </p:nvSpPr>
          <p:spPr>
            <a:xfrm>
              <a:off x="1335233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B3BB0203-3B5C-9FE6-C4D4-11B36F63F2ED}"/>
                </a:ext>
              </a:extLst>
            </p:cNvPr>
            <p:cNvSpPr txBox="1"/>
            <p:nvPr/>
          </p:nvSpPr>
          <p:spPr>
            <a:xfrm>
              <a:off x="1769308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2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56BD20ED-6DF6-8F7F-6E1F-A151B9371B2B}"/>
                </a:ext>
              </a:extLst>
            </p:cNvPr>
            <p:cNvSpPr txBox="1"/>
            <p:nvPr/>
          </p:nvSpPr>
          <p:spPr>
            <a:xfrm>
              <a:off x="2199329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DDBFB7BA-8189-A899-4F5F-00FE461A173B}"/>
                    </a:ext>
                  </a:extLst>
                </p:cNvPr>
                <p:cNvSpPr txBox="1"/>
                <p:nvPr/>
              </p:nvSpPr>
              <p:spPr>
                <a:xfrm>
                  <a:off x="3208140" y="2594112"/>
                  <a:ext cx="292772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DDBFB7BA-8189-A899-4F5F-00FE461A1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140" y="2594112"/>
                  <a:ext cx="292772" cy="3002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6283E609-23FE-FF97-FEAE-6413ECE21692}"/>
                    </a:ext>
                  </a:extLst>
                </p:cNvPr>
                <p:cNvSpPr txBox="1"/>
                <p:nvPr/>
              </p:nvSpPr>
              <p:spPr>
                <a:xfrm>
                  <a:off x="3513023" y="2603123"/>
                  <a:ext cx="595741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6283E609-23FE-FF97-FEAE-6413ECE21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3023" y="2603123"/>
                  <a:ext cx="595741" cy="3002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3A449398-7FC0-C6FE-4062-4CD409AC3D00}"/>
                    </a:ext>
                  </a:extLst>
                </p:cNvPr>
                <p:cNvSpPr txBox="1"/>
                <p:nvPr/>
              </p:nvSpPr>
              <p:spPr>
                <a:xfrm>
                  <a:off x="4492157" y="2587478"/>
                  <a:ext cx="666593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3A449398-7FC0-C6FE-4062-4CD409AC3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157" y="2587478"/>
                  <a:ext cx="666593" cy="3002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6B6C41F0-AE13-3315-8404-5347ACBDB52D}"/>
                    </a:ext>
                  </a:extLst>
                </p:cNvPr>
                <p:cNvSpPr txBox="1"/>
                <p:nvPr/>
              </p:nvSpPr>
              <p:spPr>
                <a:xfrm>
                  <a:off x="5110267" y="2596910"/>
                  <a:ext cx="363626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6B6C41F0-AE13-3315-8404-5347ACBDB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267" y="2596910"/>
                  <a:ext cx="363626" cy="3002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A944C4C-170E-20A8-CA8F-7180F90ECE40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1536908" y="1437552"/>
            <a:ext cx="5040" cy="494540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: abgerundete Ecken 70">
            <a:extLst>
              <a:ext uri="{FF2B5EF4-FFF2-40B4-BE49-F238E27FC236}">
                <a16:creationId xmlns:a16="http://schemas.microsoft.com/office/drawing/2014/main" id="{13FEAA87-403B-6664-4C05-0894538981DD}"/>
              </a:ext>
            </a:extLst>
          </p:cNvPr>
          <p:cNvSpPr/>
          <p:nvPr/>
        </p:nvSpPr>
        <p:spPr>
          <a:xfrm>
            <a:off x="920195" y="1232052"/>
            <a:ext cx="1233426" cy="205500"/>
          </a:xfrm>
          <a:prstGeom prst="roundRect">
            <a:avLst/>
          </a:prstGeom>
          <a:noFill/>
          <a:ln>
            <a:solidFill>
              <a:srgbClr val="7B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hopping amplitude</a:t>
            </a:r>
          </a:p>
        </p:txBody>
      </p:sp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7501DFD4-A5BE-5B24-7145-DA20C9596EA7}"/>
              </a:ext>
            </a:extLst>
          </p:cNvPr>
          <p:cNvSpPr/>
          <p:nvPr/>
        </p:nvSpPr>
        <p:spPr>
          <a:xfrm>
            <a:off x="1475441" y="2513427"/>
            <a:ext cx="615711" cy="205500"/>
          </a:xfrm>
          <a:prstGeom prst="roundRect">
            <a:avLst/>
          </a:prstGeom>
          <a:noFill/>
          <a:ln>
            <a:solidFill>
              <a:srgbClr val="7B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hop left</a:t>
            </a:r>
          </a:p>
        </p:txBody>
      </p:sp>
      <p:sp>
        <p:nvSpPr>
          <p:cNvPr id="79" name="Rechteck: abgerundete Ecken 78">
            <a:extLst>
              <a:ext uri="{FF2B5EF4-FFF2-40B4-BE49-F238E27FC236}">
                <a16:creationId xmlns:a16="http://schemas.microsoft.com/office/drawing/2014/main" id="{B8C99FCB-EA55-55D3-F1F4-55FCA0379A1D}"/>
              </a:ext>
            </a:extLst>
          </p:cNvPr>
          <p:cNvSpPr/>
          <p:nvPr/>
        </p:nvSpPr>
        <p:spPr>
          <a:xfrm>
            <a:off x="2223978" y="2511780"/>
            <a:ext cx="715609" cy="205500"/>
          </a:xfrm>
          <a:prstGeom prst="roundRect">
            <a:avLst/>
          </a:prstGeom>
          <a:noFill/>
          <a:ln>
            <a:solidFill>
              <a:srgbClr val="7B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hop right</a:t>
            </a:r>
          </a:p>
        </p:txBody>
      </p:sp>
      <p:sp>
        <p:nvSpPr>
          <p:cNvPr id="80" name="Geschweifte Klammer links 79">
            <a:extLst>
              <a:ext uri="{FF2B5EF4-FFF2-40B4-BE49-F238E27FC236}">
                <a16:creationId xmlns:a16="http://schemas.microsoft.com/office/drawing/2014/main" id="{A48761F4-7688-B251-5BA7-AEFF69CA9E95}"/>
              </a:ext>
            </a:extLst>
          </p:cNvPr>
          <p:cNvSpPr/>
          <p:nvPr/>
        </p:nvSpPr>
        <p:spPr>
          <a:xfrm rot="16200000">
            <a:off x="2390428" y="2102836"/>
            <a:ext cx="372377" cy="443599"/>
          </a:xfrm>
          <a:prstGeom prst="leftBrace">
            <a:avLst>
              <a:gd name="adj1" fmla="val 10035"/>
              <a:gd name="adj2" fmla="val 50000"/>
            </a:avLst>
          </a:prstGeom>
          <a:ln w="12700">
            <a:solidFill>
              <a:srgbClr val="7BC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C0D77E41-DC42-EC08-C46D-883877BDBC02}"/>
              </a:ext>
            </a:extLst>
          </p:cNvPr>
          <p:cNvCxnSpPr>
            <a:cxnSpLocks/>
            <a:stCxn id="82" idx="2"/>
          </p:cNvCxnSpPr>
          <p:nvPr/>
        </p:nvCxnSpPr>
        <p:spPr>
          <a:xfrm>
            <a:off x="3126594" y="1437552"/>
            <a:ext cx="0" cy="494540"/>
          </a:xfrm>
          <a:prstGeom prst="straightConnector1">
            <a:avLst/>
          </a:prstGeom>
          <a:ln w="19050">
            <a:solidFill>
              <a:srgbClr val="99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320D434A-3FFD-E32A-8903-0F20E41E2C7A}"/>
              </a:ext>
            </a:extLst>
          </p:cNvPr>
          <p:cNvSpPr/>
          <p:nvPr/>
        </p:nvSpPr>
        <p:spPr>
          <a:xfrm>
            <a:off x="2478925" y="1232052"/>
            <a:ext cx="1295338" cy="205500"/>
          </a:xfrm>
          <a:prstGeom prst="roundRect">
            <a:avLst/>
          </a:prstGeom>
          <a:noFill/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interaction strength</a:t>
            </a:r>
          </a:p>
        </p:txBody>
      </p:sp>
      <p:sp>
        <p:nvSpPr>
          <p:cNvPr id="83" name="Geschweifte Klammer links 82">
            <a:extLst>
              <a:ext uri="{FF2B5EF4-FFF2-40B4-BE49-F238E27FC236}">
                <a16:creationId xmlns:a16="http://schemas.microsoft.com/office/drawing/2014/main" id="{78062E33-F904-8E3E-F20A-0A8E4FB4297D}"/>
              </a:ext>
            </a:extLst>
          </p:cNvPr>
          <p:cNvSpPr/>
          <p:nvPr/>
        </p:nvSpPr>
        <p:spPr>
          <a:xfrm rot="16200000">
            <a:off x="3556009" y="1849443"/>
            <a:ext cx="364467" cy="951335"/>
          </a:xfrm>
          <a:prstGeom prst="leftBrace">
            <a:avLst>
              <a:gd name="adj1" fmla="val 10299"/>
              <a:gd name="adj2" fmla="val 50000"/>
            </a:avLst>
          </a:prstGeom>
          <a:ln w="127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3C19E928-EB74-2B2D-03CE-1A0B4B51655C}"/>
              </a:ext>
            </a:extLst>
          </p:cNvPr>
          <p:cNvSpPr/>
          <p:nvPr/>
        </p:nvSpPr>
        <p:spPr>
          <a:xfrm>
            <a:off x="3236457" y="2511780"/>
            <a:ext cx="1032258" cy="205500"/>
          </a:xfrm>
          <a:prstGeom prst="roundRect">
            <a:avLst/>
          </a:prstGeom>
          <a:noFill/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neighbors only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B8FB7490-1F25-8DC9-CA78-F1DDAD833D48}"/>
              </a:ext>
            </a:extLst>
          </p:cNvPr>
          <p:cNvSpPr/>
          <p:nvPr/>
        </p:nvSpPr>
        <p:spPr>
          <a:xfrm rot="16200000">
            <a:off x="1730746" y="2105052"/>
            <a:ext cx="367949" cy="443596"/>
          </a:xfrm>
          <a:prstGeom prst="leftBrace">
            <a:avLst>
              <a:gd name="adj1" fmla="val 11229"/>
              <a:gd name="adj2" fmla="val 50000"/>
            </a:avLst>
          </a:prstGeom>
          <a:ln w="12700">
            <a:solidFill>
              <a:srgbClr val="7BC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016F378F-3F82-15C9-D072-5EF1C9FB65CD}"/>
                  </a:ext>
                </a:extLst>
              </p:cNvPr>
              <p:cNvSpPr/>
              <p:nvPr/>
            </p:nvSpPr>
            <p:spPr>
              <a:xfrm>
                <a:off x="6934813" y="3395634"/>
                <a:ext cx="950538" cy="73705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0 else</a:t>
                </a:r>
              </a:p>
            </p:txBody>
          </p:sp>
        </mc:Choice>
        <mc:Fallback xmlns="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016F378F-3F82-15C9-D072-5EF1C9FB6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13" y="3395634"/>
                <a:ext cx="950538" cy="737057"/>
              </a:xfrm>
              <a:prstGeom prst="roundRect">
                <a:avLst/>
              </a:prstGeom>
              <a:blipFill>
                <a:blip r:embed="rId8"/>
                <a:stretch>
                  <a:fillRect b="-8130"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04CC1D33-0AE7-E162-78BD-B7FA47A07A31}"/>
                  </a:ext>
                </a:extLst>
              </p:cNvPr>
              <p:cNvSpPr/>
              <p:nvPr/>
            </p:nvSpPr>
            <p:spPr>
              <a:xfrm>
                <a:off x="5410065" y="3559811"/>
                <a:ext cx="1247724" cy="40740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=|0⟩⟨0|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04CC1D33-0AE7-E162-78BD-B7FA47A07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065" y="3559811"/>
                <a:ext cx="1247724" cy="40740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80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0197A-5C36-5F8F-BA71-4B1CD7A62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6DC37-1A8E-0AFD-2478-5E0A963F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Examples – fermionic chain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EAC23C-8A08-ABEA-C546-98D022F1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5AB538-0679-1AA3-C8E7-D995F544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FB57EE79-151A-8B1B-4E3C-CCED839DE20A}"/>
                  </a:ext>
                </a:extLst>
              </p:cNvPr>
              <p:cNvSpPr/>
              <p:nvPr/>
            </p:nvSpPr>
            <p:spPr>
              <a:xfrm>
                <a:off x="628650" y="1134765"/>
                <a:ext cx="3770334" cy="68197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 </m:t>
                      </m:r>
                      <m:nary>
                        <m:naryPr>
                          <m:chr m:val="∑"/>
                          <m:ctrlP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FB57EE79-151A-8B1B-4E3C-CCED839DE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34765"/>
                <a:ext cx="3770334" cy="6819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AC30CA4B-5602-A4F3-EEA7-276F78FE413E}"/>
              </a:ext>
            </a:extLst>
          </p:cNvPr>
          <p:cNvGrpSpPr/>
          <p:nvPr/>
        </p:nvGrpSpPr>
        <p:grpSpPr>
          <a:xfrm>
            <a:off x="543486" y="1855282"/>
            <a:ext cx="4222744" cy="843075"/>
            <a:chOff x="1335233" y="2086695"/>
            <a:chExt cx="4222744" cy="843075"/>
          </a:xfrm>
        </p:grpSpPr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94542E5-A552-D57A-A599-6405C4A4C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639" y="2411240"/>
              <a:ext cx="715609" cy="483"/>
            </a:xfrm>
            <a:prstGeom prst="line">
              <a:avLst/>
            </a:prstGeom>
            <a:ln w="25400">
              <a:solidFill>
                <a:srgbClr val="006A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D9E52F54-DE2C-C8DC-5715-F4B15196BDED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2406725"/>
              <a:ext cx="1080120" cy="2617"/>
            </a:xfrm>
            <a:prstGeom prst="line">
              <a:avLst/>
            </a:prstGeom>
            <a:ln w="25400">
              <a:solidFill>
                <a:srgbClr val="006A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D4F5EEF3-E2E0-CAD3-D7A9-28439F62A82C}"/>
                </a:ext>
              </a:extLst>
            </p:cNvPr>
            <p:cNvCxnSpPr>
              <a:cxnSpLocks/>
            </p:cNvCxnSpPr>
            <p:nvPr/>
          </p:nvCxnSpPr>
          <p:spPr>
            <a:xfrm>
              <a:off x="4609430" y="2414104"/>
              <a:ext cx="948547" cy="0"/>
            </a:xfrm>
            <a:prstGeom prst="straightConnector1">
              <a:avLst/>
            </a:prstGeom>
            <a:ln w="25400">
              <a:solidFill>
                <a:srgbClr val="006AB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DEEC4BB-9BAF-AC05-F479-914175573E08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2265326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84C10D9-17AC-E74D-A425-4F11A8A71F2E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04" y="2265326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D6A22B1-3933-303F-5C71-E6C9C01DE683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2265326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43ABDA6-4C7A-0EB3-856E-060BFDF5D0E8}"/>
                </a:ext>
              </a:extLst>
            </p:cNvPr>
            <p:cNvSpPr txBox="1"/>
            <p:nvPr/>
          </p:nvSpPr>
          <p:spPr>
            <a:xfrm>
              <a:off x="2596221" y="2279957"/>
              <a:ext cx="56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...</a:t>
              </a: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195BDBFA-802D-98FB-42AC-23FC46741926}"/>
                </a:ext>
              </a:extLst>
            </p:cNvPr>
            <p:cNvCxnSpPr>
              <a:cxnSpLocks/>
            </p:cNvCxnSpPr>
            <p:nvPr/>
          </p:nvCxnSpPr>
          <p:spPr>
            <a:xfrm>
              <a:off x="3353197" y="2267707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77E50478-E6A5-0642-734F-033B6AF2D44B}"/>
                </a:ext>
              </a:extLst>
            </p:cNvPr>
            <p:cNvCxnSpPr>
              <a:cxnSpLocks/>
            </p:cNvCxnSpPr>
            <p:nvPr/>
          </p:nvCxnSpPr>
          <p:spPr>
            <a:xfrm>
              <a:off x="3785245" y="2267707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8FA4B99-5039-CF9B-29BB-8A34A6FE0596}"/>
                </a:ext>
              </a:extLst>
            </p:cNvPr>
            <p:cNvSpPr txBox="1"/>
            <p:nvPr/>
          </p:nvSpPr>
          <p:spPr>
            <a:xfrm>
              <a:off x="2491136" y="2086695"/>
              <a:ext cx="779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6AB3"/>
                  </a:solidFill>
                </a:rPr>
                <a:t>.......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6DBCDC2-3F35-1A23-369D-4C2C90D30743}"/>
                </a:ext>
              </a:extLst>
            </p:cNvPr>
            <p:cNvSpPr txBox="1"/>
            <p:nvPr/>
          </p:nvSpPr>
          <p:spPr>
            <a:xfrm>
              <a:off x="3990171" y="2283439"/>
              <a:ext cx="56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...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253E9D83-ECC8-A421-EE34-A189FB5714A0}"/>
                </a:ext>
              </a:extLst>
            </p:cNvPr>
            <p:cNvCxnSpPr>
              <a:cxnSpLocks/>
            </p:cNvCxnSpPr>
            <p:nvPr/>
          </p:nvCxnSpPr>
          <p:spPr>
            <a:xfrm>
              <a:off x="4825454" y="2262709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2714F0FC-7044-74D5-B2AA-BB3FDE11D647}"/>
                </a:ext>
              </a:extLst>
            </p:cNvPr>
            <p:cNvSpPr txBox="1"/>
            <p:nvPr/>
          </p:nvSpPr>
          <p:spPr>
            <a:xfrm>
              <a:off x="3882436" y="2089076"/>
              <a:ext cx="779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6AB3"/>
                  </a:solidFill>
                </a:rPr>
                <a:t>.......</a:t>
              </a:r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A138D836-8F27-3A1D-6D37-83C7B297259D}"/>
                </a:ext>
              </a:extLst>
            </p:cNvPr>
            <p:cNvCxnSpPr>
              <a:cxnSpLocks/>
            </p:cNvCxnSpPr>
            <p:nvPr/>
          </p:nvCxnSpPr>
          <p:spPr>
            <a:xfrm>
              <a:off x="5292080" y="2262709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2309B3B1-EA48-08D6-8339-4B0B15DAC70E}"/>
                </a:ext>
              </a:extLst>
            </p:cNvPr>
            <p:cNvSpPr txBox="1"/>
            <p:nvPr/>
          </p:nvSpPr>
          <p:spPr>
            <a:xfrm>
              <a:off x="1335233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B04506D4-D9C4-4396-EFAB-B39DCE524E91}"/>
                </a:ext>
              </a:extLst>
            </p:cNvPr>
            <p:cNvSpPr txBox="1"/>
            <p:nvPr/>
          </p:nvSpPr>
          <p:spPr>
            <a:xfrm>
              <a:off x="1769308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2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050D47D3-899C-F564-A542-27D14BA98811}"/>
                </a:ext>
              </a:extLst>
            </p:cNvPr>
            <p:cNvSpPr txBox="1"/>
            <p:nvPr/>
          </p:nvSpPr>
          <p:spPr>
            <a:xfrm>
              <a:off x="2199329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768BDA9B-6EB4-BFE2-A4A1-C562A15BB4EF}"/>
                    </a:ext>
                  </a:extLst>
                </p:cNvPr>
                <p:cNvSpPr txBox="1"/>
                <p:nvPr/>
              </p:nvSpPr>
              <p:spPr>
                <a:xfrm>
                  <a:off x="3208140" y="2594112"/>
                  <a:ext cx="292772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768BDA9B-6EB4-BFE2-A4A1-C562A15B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140" y="2594112"/>
                  <a:ext cx="292772" cy="3002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4AA65375-29FD-EBFC-230E-F1E9335E5441}"/>
                    </a:ext>
                  </a:extLst>
                </p:cNvPr>
                <p:cNvSpPr txBox="1"/>
                <p:nvPr/>
              </p:nvSpPr>
              <p:spPr>
                <a:xfrm>
                  <a:off x="3513023" y="2603123"/>
                  <a:ext cx="595741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4AA65375-29FD-EBFC-230E-F1E9335E5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3023" y="2603123"/>
                  <a:ext cx="595741" cy="3002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C54B84BD-1F92-56F9-52FC-4C8E34E4DE93}"/>
                    </a:ext>
                  </a:extLst>
                </p:cNvPr>
                <p:cNvSpPr txBox="1"/>
                <p:nvPr/>
              </p:nvSpPr>
              <p:spPr>
                <a:xfrm>
                  <a:off x="4492157" y="2587478"/>
                  <a:ext cx="666593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C54B84BD-1F92-56F9-52FC-4C8E34E4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157" y="2587478"/>
                  <a:ext cx="666593" cy="3002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D2689C3-38B9-6F3C-8131-B5575E879FC5}"/>
                    </a:ext>
                  </a:extLst>
                </p:cNvPr>
                <p:cNvSpPr txBox="1"/>
                <p:nvPr/>
              </p:nvSpPr>
              <p:spPr>
                <a:xfrm>
                  <a:off x="5110267" y="2596910"/>
                  <a:ext cx="363626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D2689C3-38B9-6F3C-8131-B5575E879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267" y="2596910"/>
                  <a:ext cx="363626" cy="3002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9C70901C-0892-7489-7D26-440DC7372392}"/>
                  </a:ext>
                </a:extLst>
              </p:cNvPr>
              <p:cNvSpPr/>
              <p:nvPr/>
            </p:nvSpPr>
            <p:spPr>
              <a:xfrm>
                <a:off x="4672706" y="1113140"/>
                <a:ext cx="950538" cy="73705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0 else</a:t>
                </a: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9C70901C-0892-7489-7D26-440DC7372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706" y="1113140"/>
                <a:ext cx="950538" cy="737057"/>
              </a:xfrm>
              <a:prstGeom prst="roundRect">
                <a:avLst/>
              </a:prstGeom>
              <a:blipFill>
                <a:blip r:embed="rId7"/>
                <a:stretch>
                  <a:fillRect b="-7317"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E50CB3FF-4991-C679-6B3B-3D4EF129E26D}"/>
                  </a:ext>
                </a:extLst>
              </p:cNvPr>
              <p:cNvSpPr/>
              <p:nvPr/>
            </p:nvSpPr>
            <p:spPr>
              <a:xfrm>
                <a:off x="5896966" y="1278793"/>
                <a:ext cx="1247724" cy="40740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=|0⟩⟨0|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E50CB3FF-4991-C679-6B3B-3D4EF129E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66" y="1278793"/>
                <a:ext cx="1247724" cy="40740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DE50943-0668-F6C4-BFB9-64391AA9CD2E}"/>
              </a:ext>
            </a:extLst>
          </p:cNvPr>
          <p:cNvGrpSpPr/>
          <p:nvPr/>
        </p:nvGrpSpPr>
        <p:grpSpPr>
          <a:xfrm>
            <a:off x="5232855" y="2555230"/>
            <a:ext cx="3494277" cy="2179662"/>
            <a:chOff x="5237841" y="2463422"/>
            <a:chExt cx="3494277" cy="2179662"/>
          </a:xfrm>
        </p:grpSpPr>
        <p:pic>
          <p:nvPicPr>
            <p:cNvPr id="7" name="Grafik 6" descr="Ein Bild, das Text, Reihe, Diagramm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85EA7549-6F7E-E0BB-BD49-5C372F6D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819" t="11537" r="9374"/>
            <a:stretch/>
          </p:blipFill>
          <p:spPr>
            <a:xfrm>
              <a:off x="5237841" y="2463422"/>
              <a:ext cx="3494277" cy="2179662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AD4EB34-FA2E-BCF2-3029-A0DFD523D81C}"/>
                </a:ext>
              </a:extLst>
            </p:cNvPr>
            <p:cNvSpPr txBox="1"/>
            <p:nvPr/>
          </p:nvSpPr>
          <p:spPr>
            <a:xfrm>
              <a:off x="8225248" y="2483412"/>
              <a:ext cx="506870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N=8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B4E8ED-4B5A-9692-9241-C2B6BE7DE320}"/>
              </a:ext>
            </a:extLst>
          </p:cNvPr>
          <p:cNvGrpSpPr/>
          <p:nvPr/>
        </p:nvGrpSpPr>
        <p:grpSpPr>
          <a:xfrm>
            <a:off x="628650" y="2740627"/>
            <a:ext cx="2855024" cy="2167865"/>
            <a:chOff x="788513" y="2868034"/>
            <a:chExt cx="2855024" cy="2167865"/>
          </a:xfrm>
        </p:grpSpPr>
        <p:pic>
          <p:nvPicPr>
            <p:cNvPr id="6" name="Grafik 5" descr="Ein Bild, das Text, Screenshot, Schrift, Diagramm enthält.&#10;&#10;KI-generierte Inhalte können fehlerhaft sein.">
              <a:extLst>
                <a:ext uri="{FF2B5EF4-FFF2-40B4-BE49-F238E27FC236}">
                  <a16:creationId xmlns:a16="http://schemas.microsoft.com/office/drawing/2014/main" id="{E58BDD8D-7B1C-2679-DFB0-440DEEC2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11509" r="8547"/>
            <a:stretch/>
          </p:blipFill>
          <p:spPr>
            <a:xfrm>
              <a:off x="981207" y="2877264"/>
              <a:ext cx="2662330" cy="1932067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35824F02-6AC1-981E-2487-D6AFCF58A550}"/>
                </a:ext>
              </a:extLst>
            </p:cNvPr>
            <p:cNvSpPr txBox="1"/>
            <p:nvPr/>
          </p:nvSpPr>
          <p:spPr>
            <a:xfrm>
              <a:off x="3136667" y="2868034"/>
              <a:ext cx="506870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N=3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78A99BA-13BF-BF4D-2819-01EB0FBE3969}"/>
                </a:ext>
              </a:extLst>
            </p:cNvPr>
            <p:cNvSpPr txBox="1"/>
            <p:nvPr/>
          </p:nvSpPr>
          <p:spPr>
            <a:xfrm rot="16200000">
              <a:off x="398021" y="3628930"/>
              <a:ext cx="10118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dirty="0"/>
                <a:t>State probability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09CDA2D-FE73-E8C6-52DA-9E6420957DE7}"/>
                </a:ext>
              </a:extLst>
            </p:cNvPr>
            <p:cNvSpPr txBox="1"/>
            <p:nvPr/>
          </p:nvSpPr>
          <p:spPr>
            <a:xfrm>
              <a:off x="2072459" y="4805067"/>
              <a:ext cx="85792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dirty="0"/>
                <a:t>Fock number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F5D87C74-C49E-9072-2BAF-18392EF0E797}"/>
              </a:ext>
            </a:extLst>
          </p:cNvPr>
          <p:cNvSpPr txBox="1"/>
          <p:nvPr/>
        </p:nvSpPr>
        <p:spPr>
          <a:xfrm>
            <a:off x="1137588" y="452137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000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85AE5C9-0417-DAFF-79DB-CC89E14B345E}"/>
              </a:ext>
            </a:extLst>
          </p:cNvPr>
          <p:cNvSpPr/>
          <p:nvPr/>
        </p:nvSpPr>
        <p:spPr>
          <a:xfrm>
            <a:off x="2019324" y="4562294"/>
            <a:ext cx="576064" cy="112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7751AFC-472C-79E7-C56E-C02326A19CE7}"/>
              </a:ext>
            </a:extLst>
          </p:cNvPr>
          <p:cNvSpPr txBox="1"/>
          <p:nvPr/>
        </p:nvSpPr>
        <p:spPr>
          <a:xfrm>
            <a:off x="1396331" y="452137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001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EEF769E-06AC-EA3C-A370-A5D9A00CA5F7}"/>
              </a:ext>
            </a:extLst>
          </p:cNvPr>
          <p:cNvSpPr txBox="1"/>
          <p:nvPr/>
        </p:nvSpPr>
        <p:spPr>
          <a:xfrm>
            <a:off x="1667146" y="452137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010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7C2096E-B14F-E874-0752-EDCDD2B68717}"/>
              </a:ext>
            </a:extLst>
          </p:cNvPr>
          <p:cNvSpPr txBox="1"/>
          <p:nvPr/>
        </p:nvSpPr>
        <p:spPr>
          <a:xfrm>
            <a:off x="1927990" y="452137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011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7E7DDD-A72C-F93B-44FD-541ED1DD80C0}"/>
              </a:ext>
            </a:extLst>
          </p:cNvPr>
          <p:cNvSpPr txBox="1"/>
          <p:nvPr/>
        </p:nvSpPr>
        <p:spPr>
          <a:xfrm>
            <a:off x="2455475" y="452137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101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B229227-ADD7-6305-6AAC-81C19331D454}"/>
              </a:ext>
            </a:extLst>
          </p:cNvPr>
          <p:cNvSpPr txBox="1"/>
          <p:nvPr/>
        </p:nvSpPr>
        <p:spPr>
          <a:xfrm>
            <a:off x="2716319" y="452137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110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1590204-8523-F9A2-1E9A-CF20E8AFA146}"/>
              </a:ext>
            </a:extLst>
          </p:cNvPr>
          <p:cNvSpPr txBox="1"/>
          <p:nvPr/>
        </p:nvSpPr>
        <p:spPr>
          <a:xfrm>
            <a:off x="2988842" y="452137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111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EC52C15F-2A63-F35F-725A-CEC023D495D0}"/>
              </a:ext>
            </a:extLst>
          </p:cNvPr>
          <p:cNvSpPr/>
          <p:nvPr/>
        </p:nvSpPr>
        <p:spPr>
          <a:xfrm>
            <a:off x="1186186" y="4574381"/>
            <a:ext cx="2110406" cy="123825"/>
          </a:xfrm>
          <a:prstGeom prst="roundRect">
            <a:avLst>
              <a:gd name="adj" fmla="val 3571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6191EE2-AE6B-27AE-058F-AAA3CE35761A}"/>
              </a:ext>
            </a:extLst>
          </p:cNvPr>
          <p:cNvSpPr txBox="1"/>
          <p:nvPr/>
        </p:nvSpPr>
        <p:spPr>
          <a:xfrm>
            <a:off x="2200513" y="452137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231240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6C02E-597F-C498-08C0-1D0A8FF46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80758-4521-0222-45F1-F73D7C51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Examples – fermionic chain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2EC784-74C6-C9BC-090A-1C2B9992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5CFA2B-6348-1979-4BAE-19FD59A2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13</a:t>
            </a:r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EBDE2E7D-DCF4-2464-C6D9-E6E7FCF023B0}"/>
              </a:ext>
            </a:extLst>
          </p:cNvPr>
          <p:cNvGrpSpPr/>
          <p:nvPr/>
        </p:nvGrpSpPr>
        <p:grpSpPr>
          <a:xfrm>
            <a:off x="2460628" y="1082466"/>
            <a:ext cx="4222744" cy="843075"/>
            <a:chOff x="1335233" y="2086695"/>
            <a:chExt cx="4222744" cy="843075"/>
          </a:xfrm>
        </p:grpSpPr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EE338188-4F12-563D-F336-25C396E31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639" y="2411240"/>
              <a:ext cx="715609" cy="483"/>
            </a:xfrm>
            <a:prstGeom prst="line">
              <a:avLst/>
            </a:prstGeom>
            <a:ln w="25400">
              <a:solidFill>
                <a:srgbClr val="006A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A3814CFB-F0D9-EEAD-1CDA-863C89CCE26C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2406725"/>
              <a:ext cx="1080120" cy="2617"/>
            </a:xfrm>
            <a:prstGeom prst="line">
              <a:avLst/>
            </a:prstGeom>
            <a:ln w="25400">
              <a:solidFill>
                <a:srgbClr val="006A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0C20384F-C2F8-7BD1-698B-338A7671DB30}"/>
                </a:ext>
              </a:extLst>
            </p:cNvPr>
            <p:cNvCxnSpPr>
              <a:cxnSpLocks/>
            </p:cNvCxnSpPr>
            <p:nvPr/>
          </p:nvCxnSpPr>
          <p:spPr>
            <a:xfrm>
              <a:off x="4609430" y="2414104"/>
              <a:ext cx="948547" cy="0"/>
            </a:xfrm>
            <a:prstGeom prst="straightConnector1">
              <a:avLst/>
            </a:prstGeom>
            <a:ln w="25400">
              <a:solidFill>
                <a:srgbClr val="006AB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86A7F19D-A59B-0AD4-8DF4-45FC0FE87C4F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2265326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0B2F9A9D-E389-AE86-A1F4-FC00D6D0DC98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04" y="2265326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FBCFD8F-D61C-E598-38BF-CD5D889D782B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2265326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000FB3C-6C27-48BB-C9EF-9020AB05CB98}"/>
                </a:ext>
              </a:extLst>
            </p:cNvPr>
            <p:cNvSpPr txBox="1"/>
            <p:nvPr/>
          </p:nvSpPr>
          <p:spPr>
            <a:xfrm>
              <a:off x="2596221" y="2279957"/>
              <a:ext cx="56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...</a:t>
              </a: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12BF4143-36F9-064C-7B90-E0CD04CAC5D4}"/>
                </a:ext>
              </a:extLst>
            </p:cNvPr>
            <p:cNvCxnSpPr>
              <a:cxnSpLocks/>
            </p:cNvCxnSpPr>
            <p:nvPr/>
          </p:nvCxnSpPr>
          <p:spPr>
            <a:xfrm>
              <a:off x="3353197" y="2267707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809C52ED-DFF6-90E9-95DA-6D5309D2EAB2}"/>
                </a:ext>
              </a:extLst>
            </p:cNvPr>
            <p:cNvCxnSpPr>
              <a:cxnSpLocks/>
            </p:cNvCxnSpPr>
            <p:nvPr/>
          </p:nvCxnSpPr>
          <p:spPr>
            <a:xfrm>
              <a:off x="3785245" y="2267707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26A28A6-C920-98BA-C576-99D968791359}"/>
                </a:ext>
              </a:extLst>
            </p:cNvPr>
            <p:cNvSpPr txBox="1"/>
            <p:nvPr/>
          </p:nvSpPr>
          <p:spPr>
            <a:xfrm>
              <a:off x="2491136" y="2086695"/>
              <a:ext cx="779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6AB3"/>
                  </a:solidFill>
                </a:rPr>
                <a:t>.......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0F7D16B9-ADA2-0B23-B550-33C4FFDCDCA2}"/>
                </a:ext>
              </a:extLst>
            </p:cNvPr>
            <p:cNvSpPr txBox="1"/>
            <p:nvPr/>
          </p:nvSpPr>
          <p:spPr>
            <a:xfrm>
              <a:off x="3990171" y="2283439"/>
              <a:ext cx="56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...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CBD74597-378F-A2A7-F1BD-3FCA67A6FC86}"/>
                </a:ext>
              </a:extLst>
            </p:cNvPr>
            <p:cNvCxnSpPr>
              <a:cxnSpLocks/>
            </p:cNvCxnSpPr>
            <p:nvPr/>
          </p:nvCxnSpPr>
          <p:spPr>
            <a:xfrm>
              <a:off x="4825454" y="2262709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DD76F4E-6AB5-DD5A-25BF-E4B6254D7029}"/>
                </a:ext>
              </a:extLst>
            </p:cNvPr>
            <p:cNvSpPr txBox="1"/>
            <p:nvPr/>
          </p:nvSpPr>
          <p:spPr>
            <a:xfrm>
              <a:off x="3882436" y="2089076"/>
              <a:ext cx="779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6AB3"/>
                  </a:solidFill>
                </a:rPr>
                <a:t>.......</a:t>
              </a:r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F38BBE18-250E-4D34-B1D2-9D2263047A4C}"/>
                </a:ext>
              </a:extLst>
            </p:cNvPr>
            <p:cNvCxnSpPr>
              <a:cxnSpLocks/>
            </p:cNvCxnSpPr>
            <p:nvPr/>
          </p:nvCxnSpPr>
          <p:spPr>
            <a:xfrm>
              <a:off x="5292080" y="2262709"/>
              <a:ext cx="0" cy="288032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2743129B-B2BA-5A61-9F61-EB8D77604B22}"/>
                </a:ext>
              </a:extLst>
            </p:cNvPr>
            <p:cNvSpPr txBox="1"/>
            <p:nvPr/>
          </p:nvSpPr>
          <p:spPr>
            <a:xfrm>
              <a:off x="1335233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1D361501-3D51-13CB-6592-86B47CC4AD0E}"/>
                </a:ext>
              </a:extLst>
            </p:cNvPr>
            <p:cNvSpPr txBox="1"/>
            <p:nvPr/>
          </p:nvSpPr>
          <p:spPr>
            <a:xfrm>
              <a:off x="1769308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2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6918043C-DD9A-E400-94FC-0BC161FBA945}"/>
                </a:ext>
              </a:extLst>
            </p:cNvPr>
            <p:cNvSpPr txBox="1"/>
            <p:nvPr/>
          </p:nvSpPr>
          <p:spPr>
            <a:xfrm>
              <a:off x="2199329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A885594C-2E8D-DEE2-A789-B8AE7BB438E2}"/>
                    </a:ext>
                  </a:extLst>
                </p:cNvPr>
                <p:cNvSpPr txBox="1"/>
                <p:nvPr/>
              </p:nvSpPr>
              <p:spPr>
                <a:xfrm>
                  <a:off x="3208140" y="2594112"/>
                  <a:ext cx="292772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A885594C-2E8D-DEE2-A789-B8AE7BB43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140" y="2594112"/>
                  <a:ext cx="292772" cy="3002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97A85C82-5EF8-1E04-0D99-9DC742DCFB0E}"/>
                    </a:ext>
                  </a:extLst>
                </p:cNvPr>
                <p:cNvSpPr txBox="1"/>
                <p:nvPr/>
              </p:nvSpPr>
              <p:spPr>
                <a:xfrm>
                  <a:off x="3513023" y="2603123"/>
                  <a:ext cx="595741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97A85C82-5EF8-1E04-0D99-9DC742DCF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3023" y="2603123"/>
                  <a:ext cx="595741" cy="3002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8B409769-9ED5-09D3-2D34-555FD2A533FE}"/>
                    </a:ext>
                  </a:extLst>
                </p:cNvPr>
                <p:cNvSpPr txBox="1"/>
                <p:nvPr/>
              </p:nvSpPr>
              <p:spPr>
                <a:xfrm>
                  <a:off x="4492157" y="2587478"/>
                  <a:ext cx="666593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8B409769-9ED5-09D3-2D34-555FD2A53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157" y="2587478"/>
                  <a:ext cx="666593" cy="3002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A53E78B0-8FC5-3B8D-457D-3D969E072F03}"/>
                    </a:ext>
                  </a:extLst>
                </p:cNvPr>
                <p:cNvSpPr txBox="1"/>
                <p:nvPr/>
              </p:nvSpPr>
              <p:spPr>
                <a:xfrm>
                  <a:off x="5110267" y="2596910"/>
                  <a:ext cx="363626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A53E78B0-8FC5-3B8D-457D-3D969E072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267" y="2596910"/>
                  <a:ext cx="363626" cy="3002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B16C8C32-4ED7-276D-C1F0-6881AB5CFAF6}"/>
              </a:ext>
            </a:extLst>
          </p:cNvPr>
          <p:cNvGrpSpPr/>
          <p:nvPr/>
        </p:nvGrpSpPr>
        <p:grpSpPr>
          <a:xfrm>
            <a:off x="372902" y="1885760"/>
            <a:ext cx="8140075" cy="2896611"/>
            <a:chOff x="467544" y="1907904"/>
            <a:chExt cx="8140075" cy="2896611"/>
          </a:xfrm>
        </p:grpSpPr>
        <p:pic>
          <p:nvPicPr>
            <p:cNvPr id="51" name="Grafik 50" descr="Ein Bild, das Text, Diagramm, Reihe, parallel enthält.&#10;&#10;KI-generierte Inhalte können fehlerhaft sein.">
              <a:extLst>
                <a:ext uri="{FF2B5EF4-FFF2-40B4-BE49-F238E27FC236}">
                  <a16:creationId xmlns:a16="http://schemas.microsoft.com/office/drawing/2014/main" id="{F5F5DC24-845C-D496-C859-5A358ADB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6013" y="1910111"/>
              <a:ext cx="4341606" cy="2894404"/>
            </a:xfrm>
            <a:prstGeom prst="rect">
              <a:avLst/>
            </a:prstGeom>
          </p:spPr>
        </p:pic>
        <p:pic>
          <p:nvPicPr>
            <p:cNvPr id="53" name="Grafik 52" descr="Ein Bild, das Text, Diagramm, Reihe, parallel enthält.&#10;&#10;KI-generierte Inhalte können fehlerhaft sein.">
              <a:extLst>
                <a:ext uri="{FF2B5EF4-FFF2-40B4-BE49-F238E27FC236}">
                  <a16:creationId xmlns:a16="http://schemas.microsoft.com/office/drawing/2014/main" id="{349F7EB0-93D4-D3E9-C5C4-8A78F9648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7544" y="1907904"/>
              <a:ext cx="4341606" cy="28944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: abgerundete Ecken 56">
                <a:extLst>
                  <a:ext uri="{FF2B5EF4-FFF2-40B4-BE49-F238E27FC236}">
                    <a16:creationId xmlns:a16="http://schemas.microsoft.com/office/drawing/2014/main" id="{D4CE0ED2-3D68-E149-DBAF-FD463A4934BC}"/>
                  </a:ext>
                </a:extLst>
              </p:cNvPr>
              <p:cNvSpPr/>
              <p:nvPr/>
            </p:nvSpPr>
            <p:spPr>
              <a:xfrm>
                <a:off x="1898856" y="1233830"/>
                <a:ext cx="417416" cy="37849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3B33D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hteck: abgerundete Ecken 56">
                <a:extLst>
                  <a:ext uri="{FF2B5EF4-FFF2-40B4-BE49-F238E27FC236}">
                    <a16:creationId xmlns:a16="http://schemas.microsoft.com/office/drawing/2014/main" id="{D4CE0ED2-3D68-E149-DBAF-FD463A493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856" y="1233830"/>
                <a:ext cx="417416" cy="37849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: abgerundete Ecken 59">
                <a:extLst>
                  <a:ext uri="{FF2B5EF4-FFF2-40B4-BE49-F238E27FC236}">
                    <a16:creationId xmlns:a16="http://schemas.microsoft.com/office/drawing/2014/main" id="{5C527816-F3C9-8A0E-880A-E0C87CBE828B}"/>
                  </a:ext>
                </a:extLst>
              </p:cNvPr>
              <p:cNvSpPr/>
              <p:nvPr/>
            </p:nvSpPr>
            <p:spPr>
              <a:xfrm>
                <a:off x="6856433" y="1233830"/>
                <a:ext cx="533438" cy="37849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8E2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8E2B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8E2B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1800" b="0" i="1" smtClean="0">
                              <a:solidFill>
                                <a:srgbClr val="FF8E2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FF8E2B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Rechteck: abgerundete Ecken 59">
                <a:extLst>
                  <a:ext uri="{FF2B5EF4-FFF2-40B4-BE49-F238E27FC236}">
                    <a16:creationId xmlns:a16="http://schemas.microsoft.com/office/drawing/2014/main" id="{5C527816-F3C9-8A0E-880A-E0C87CBE8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33" y="1233830"/>
                <a:ext cx="533438" cy="37849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03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C6F07-9A5E-5240-03A4-C8ED6ECA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1FEDD4-0223-E8B9-77F0-889A6419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Limits of Qutip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214ADE-3609-C471-EA8A-FEAE67E6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2375C3-36B8-9536-73BB-8D79CD89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14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6A16B17-F5D8-316D-5DC1-7F2D2B60A701}"/>
              </a:ext>
            </a:extLst>
          </p:cNvPr>
          <p:cNvCxnSpPr>
            <a:cxnSpLocks/>
          </p:cNvCxnSpPr>
          <p:nvPr/>
        </p:nvCxnSpPr>
        <p:spPr>
          <a:xfrm>
            <a:off x="3719015" y="1801504"/>
            <a:ext cx="632028" cy="719"/>
          </a:xfrm>
          <a:prstGeom prst="straightConnector1">
            <a:avLst/>
          </a:prstGeom>
          <a:ln w="38100">
            <a:solidFill>
              <a:srgbClr val="006A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elle 20">
                <a:extLst>
                  <a:ext uri="{FF2B5EF4-FFF2-40B4-BE49-F238E27FC236}">
                    <a16:creationId xmlns:a16="http://schemas.microsoft.com/office/drawing/2014/main" id="{8EE00BDE-634D-8389-90E7-7589B8E7E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037281"/>
                  </p:ext>
                </p:extLst>
              </p:nvPr>
            </p:nvGraphicFramePr>
            <p:xfrm>
              <a:off x="5805194" y="3128485"/>
              <a:ext cx="3096344" cy="1524000"/>
            </p:xfrm>
            <a:graphic>
              <a:graphicData uri="http://schemas.openxmlformats.org/drawingml/2006/table">
                <a:tbl>
                  <a:tblPr firstRow="1" bandCol="1">
                    <a:tableStyleId>{5C22544A-7EE6-4342-B048-85BDC9FD1C3A}</a:tableStyleId>
                  </a:tblPr>
                  <a:tblGrid>
                    <a:gridCol w="774086">
                      <a:extLst>
                        <a:ext uri="{9D8B030D-6E8A-4147-A177-3AD203B41FA5}">
                          <a16:colId xmlns:a16="http://schemas.microsoft.com/office/drawing/2014/main" val="1326943605"/>
                        </a:ext>
                      </a:extLst>
                    </a:gridCol>
                    <a:gridCol w="387573">
                      <a:extLst>
                        <a:ext uri="{9D8B030D-6E8A-4147-A177-3AD203B41FA5}">
                          <a16:colId xmlns:a16="http://schemas.microsoft.com/office/drawing/2014/main" val="1766769587"/>
                        </a:ext>
                      </a:extLst>
                    </a:gridCol>
                    <a:gridCol w="386513">
                      <a:extLst>
                        <a:ext uri="{9D8B030D-6E8A-4147-A177-3AD203B41FA5}">
                          <a16:colId xmlns:a16="http://schemas.microsoft.com/office/drawing/2014/main" val="4269570088"/>
                        </a:ext>
                      </a:extLst>
                    </a:gridCol>
                    <a:gridCol w="422229">
                      <a:extLst>
                        <a:ext uri="{9D8B030D-6E8A-4147-A177-3AD203B41FA5}">
                          <a16:colId xmlns:a16="http://schemas.microsoft.com/office/drawing/2014/main" val="1595510171"/>
                        </a:ext>
                      </a:extLst>
                    </a:gridCol>
                    <a:gridCol w="1125943">
                      <a:extLst>
                        <a:ext uri="{9D8B030D-6E8A-4147-A177-3AD203B41FA5}">
                          <a16:colId xmlns:a16="http://schemas.microsoft.com/office/drawing/2014/main" val="1217277782"/>
                        </a:ext>
                      </a:extLst>
                    </a:gridCol>
                  </a:tblGrid>
                  <a:tr h="2841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Qubits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Sim.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75641"/>
                      </a:ext>
                    </a:extLst>
                  </a:tr>
                  <a:tr h="2674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very fast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4629514"/>
                      </a:ext>
                    </a:extLst>
                  </a:tr>
                  <a:tr h="250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400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fast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6012847"/>
                      </a:ext>
                    </a:extLst>
                  </a:tr>
                  <a:tr h="233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400" b="0" i="1" dirty="0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ok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058680"/>
                      </a:ext>
                    </a:extLst>
                  </a:tr>
                  <a:tr h="2171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400" b="0" i="1" dirty="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slow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113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elle 20">
                <a:extLst>
                  <a:ext uri="{FF2B5EF4-FFF2-40B4-BE49-F238E27FC236}">
                    <a16:creationId xmlns:a16="http://schemas.microsoft.com/office/drawing/2014/main" id="{8EE00BDE-634D-8389-90E7-7589B8E7E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037281"/>
                  </p:ext>
                </p:extLst>
              </p:nvPr>
            </p:nvGraphicFramePr>
            <p:xfrm>
              <a:off x="5805194" y="3128485"/>
              <a:ext cx="3096344" cy="1524000"/>
            </p:xfrm>
            <a:graphic>
              <a:graphicData uri="http://schemas.openxmlformats.org/drawingml/2006/table">
                <a:tbl>
                  <a:tblPr firstRow="1" bandCol="1">
                    <a:tableStyleId>{5C22544A-7EE6-4342-B048-85BDC9FD1C3A}</a:tableStyleId>
                  </a:tblPr>
                  <a:tblGrid>
                    <a:gridCol w="774086">
                      <a:extLst>
                        <a:ext uri="{9D8B030D-6E8A-4147-A177-3AD203B41FA5}">
                          <a16:colId xmlns:a16="http://schemas.microsoft.com/office/drawing/2014/main" val="1326943605"/>
                        </a:ext>
                      </a:extLst>
                    </a:gridCol>
                    <a:gridCol w="387573">
                      <a:extLst>
                        <a:ext uri="{9D8B030D-6E8A-4147-A177-3AD203B41FA5}">
                          <a16:colId xmlns:a16="http://schemas.microsoft.com/office/drawing/2014/main" val="1766769587"/>
                        </a:ext>
                      </a:extLst>
                    </a:gridCol>
                    <a:gridCol w="386513">
                      <a:extLst>
                        <a:ext uri="{9D8B030D-6E8A-4147-A177-3AD203B41FA5}">
                          <a16:colId xmlns:a16="http://schemas.microsoft.com/office/drawing/2014/main" val="4269570088"/>
                        </a:ext>
                      </a:extLst>
                    </a:gridCol>
                    <a:gridCol w="422229">
                      <a:extLst>
                        <a:ext uri="{9D8B030D-6E8A-4147-A177-3AD203B41FA5}">
                          <a16:colId xmlns:a16="http://schemas.microsoft.com/office/drawing/2014/main" val="1595510171"/>
                        </a:ext>
                      </a:extLst>
                    </a:gridCol>
                    <a:gridCol w="1125943">
                      <a:extLst>
                        <a:ext uri="{9D8B030D-6E8A-4147-A177-3AD203B41FA5}">
                          <a16:colId xmlns:a16="http://schemas.microsoft.com/office/drawing/2014/main" val="121727778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Qubits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" r="-503125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00" r="-403125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1014" t="-4000" r="-273913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Sim.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756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7" t="-104000" r="-30393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4000" r="-503125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4000" r="-403125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1014" t="-104000" r="-273913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very fast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462951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7" t="-200000" r="-30393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50312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0000" r="-40312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1014" t="-200000" r="-273913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fast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60128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7" t="-306000" r="-30393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6000" r="-50312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06000" r="-40312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1014" t="-306000" r="-27391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ok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0586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7" t="-406000" r="-30393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6000" r="-50312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6000" r="-40312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1014" t="-406000" r="-27391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slow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113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E9FD2674-30DE-FDB6-6A68-C0CD94BCA75C}"/>
              </a:ext>
            </a:extLst>
          </p:cNvPr>
          <p:cNvSpPr txBox="1"/>
          <p:nvPr/>
        </p:nvSpPr>
        <p:spPr>
          <a:xfrm>
            <a:off x="513294" y="1117939"/>
            <a:ext cx="2079415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Hilbert space dimension: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61A05F14-A97E-60C9-E6D7-F359998A0B4C}"/>
                  </a:ext>
                </a:extLst>
              </p:cNvPr>
              <p:cNvSpPr/>
              <p:nvPr/>
            </p:nvSpPr>
            <p:spPr>
              <a:xfrm>
                <a:off x="2592709" y="1117939"/>
                <a:ext cx="755155" cy="30021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61A05F14-A97E-60C9-E6D7-F359998A0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709" y="1117939"/>
                <a:ext cx="755155" cy="30021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3B8D2CD-F503-EE30-5733-63F30DB0177F}"/>
              </a:ext>
            </a:extLst>
          </p:cNvPr>
          <p:cNvCxnSpPr>
            <a:cxnSpLocks/>
          </p:cNvCxnSpPr>
          <p:nvPr/>
        </p:nvCxnSpPr>
        <p:spPr>
          <a:xfrm>
            <a:off x="6876256" y="2930237"/>
            <a:ext cx="258490" cy="18890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099B154E-371A-09FE-4460-27E504C1B3DD}"/>
              </a:ext>
            </a:extLst>
          </p:cNvPr>
          <p:cNvSpPr/>
          <p:nvPr/>
        </p:nvSpPr>
        <p:spPr>
          <a:xfrm>
            <a:off x="5976901" y="2738542"/>
            <a:ext cx="911198" cy="205500"/>
          </a:xfrm>
          <a:prstGeom prst="roundRect">
            <a:avLst/>
          </a:prstGeom>
          <a:noFill/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closed, pure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F350053-32AE-9592-C663-C445FE0AC31C}"/>
              </a:ext>
            </a:extLst>
          </p:cNvPr>
          <p:cNvCxnSpPr>
            <a:cxnSpLocks/>
          </p:cNvCxnSpPr>
          <p:nvPr/>
        </p:nvCxnSpPr>
        <p:spPr>
          <a:xfrm flipH="1">
            <a:off x="7577356" y="2922957"/>
            <a:ext cx="162996" cy="201888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4A8322A6-AD58-BF8D-1680-4B7E1E20865A}"/>
              </a:ext>
            </a:extLst>
          </p:cNvPr>
          <p:cNvSpPr/>
          <p:nvPr/>
        </p:nvSpPr>
        <p:spPr>
          <a:xfrm>
            <a:off x="7727217" y="2730034"/>
            <a:ext cx="490389" cy="205500"/>
          </a:xfrm>
          <a:prstGeom prst="roundRect">
            <a:avLst/>
          </a:prstGeom>
          <a:noFill/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open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3BF961C-C9B6-3758-E774-9925670F0BF1}"/>
              </a:ext>
            </a:extLst>
          </p:cNvPr>
          <p:cNvSpPr/>
          <p:nvPr/>
        </p:nvSpPr>
        <p:spPr>
          <a:xfrm>
            <a:off x="597310" y="1490573"/>
            <a:ext cx="2882561" cy="581890"/>
          </a:xfrm>
          <a:prstGeom prst="rect">
            <a:avLst/>
          </a:prstGeom>
          <a:solidFill>
            <a:srgbClr val="A0BBC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simulation time grows exponentially with number of quanta 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60D8179-93FD-0E35-AA96-9BB71403E98D}"/>
              </a:ext>
            </a:extLst>
          </p:cNvPr>
          <p:cNvSpPr/>
          <p:nvPr/>
        </p:nvSpPr>
        <p:spPr>
          <a:xfrm>
            <a:off x="4454168" y="1596330"/>
            <a:ext cx="3763438" cy="374016"/>
          </a:xfrm>
          <a:prstGeom prst="rect">
            <a:avLst/>
          </a:prstGeom>
          <a:solidFill>
            <a:srgbClr val="A0BBC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6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hard to simulate </a:t>
            </a:r>
            <a:r>
              <a:rPr kumimoji="0" lang="en-US" sz="1351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many body</a:t>
            </a:r>
            <a:r>
              <a:rPr kumimoji="0" lang="en-US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systems efficiently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C9FF1C0-0B26-9153-EB5B-5BF29AD485C3}"/>
              </a:ext>
            </a:extLst>
          </p:cNvPr>
          <p:cNvSpPr/>
          <p:nvPr/>
        </p:nvSpPr>
        <p:spPr>
          <a:xfrm>
            <a:off x="4747851" y="2179755"/>
            <a:ext cx="3176072" cy="374016"/>
          </a:xfrm>
          <a:prstGeom prst="rect">
            <a:avLst/>
          </a:prstGeom>
          <a:solidFill>
            <a:srgbClr val="A0BBC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6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hard to simulate </a:t>
            </a:r>
            <a:r>
              <a:rPr kumimoji="0" lang="en-US" sz="1351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many states</a:t>
            </a:r>
            <a:r>
              <a:rPr kumimoji="0" lang="en-US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efficiently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931C9590-963D-4267-90C4-82AD52119F02}"/>
              </a:ext>
            </a:extLst>
          </p:cNvPr>
          <p:cNvCxnSpPr>
            <a:cxnSpLocks/>
          </p:cNvCxnSpPr>
          <p:nvPr/>
        </p:nvCxnSpPr>
        <p:spPr>
          <a:xfrm>
            <a:off x="3719015" y="2365662"/>
            <a:ext cx="632028" cy="719"/>
          </a:xfrm>
          <a:prstGeom prst="straightConnector1">
            <a:avLst/>
          </a:prstGeom>
          <a:ln w="38100">
            <a:solidFill>
              <a:srgbClr val="006A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B51C047-9A0B-FC45-FE30-4B51EA08C451}"/>
                  </a:ext>
                </a:extLst>
              </p:cNvPr>
              <p:cNvSpPr/>
              <p:nvPr/>
            </p:nvSpPr>
            <p:spPr>
              <a:xfrm>
                <a:off x="854708" y="2199058"/>
                <a:ext cx="2367764" cy="334647"/>
              </a:xfrm>
              <a:prstGeom prst="rect">
                <a:avLst/>
              </a:prstGeom>
              <a:solidFill>
                <a:srgbClr val="A0BBC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l" defTabSz="6860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simulation time grows with </a:t>
                </a:r>
                <a14:m>
                  <m:oMath xmlns:m="http://schemas.openxmlformats.org/officeDocument/2006/math">
                    <m:r>
                      <a:rPr kumimoji="0" lang="en-US" sz="1351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B51C047-9A0B-FC45-FE30-4B51EA08C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08" y="2199058"/>
                <a:ext cx="2367764" cy="334647"/>
              </a:xfrm>
              <a:prstGeom prst="rect">
                <a:avLst/>
              </a:prstGeom>
              <a:blipFill>
                <a:blip r:embed="rId4"/>
                <a:stretch>
                  <a:fillRect l="-514" b="-12727"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C9709FB6-82D0-3688-2BB2-AE76841B3A55}"/>
                  </a:ext>
                </a:extLst>
              </p:cNvPr>
              <p:cNvSpPr/>
              <p:nvPr/>
            </p:nvSpPr>
            <p:spPr>
              <a:xfrm>
                <a:off x="597310" y="3177077"/>
                <a:ext cx="4796294" cy="1472980"/>
              </a:xfrm>
              <a:prstGeom prst="rect">
                <a:avLst/>
              </a:prstGeom>
              <a:solidFill>
                <a:srgbClr val="A0BBCC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l" defTabSz="6860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need to find work-arounds for complex / large systems</a:t>
                </a:r>
              </a:p>
              <a:p>
                <a:pPr marL="400050" indent="-400050">
                  <a:buFont typeface="+mj-lt"/>
                  <a:buAutoNum type="romanUcPeriod"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 interactions &amp; linear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C-matrix</a:t>
                </a:r>
              </a:p>
              <a:p>
                <a:pPr marL="400050" indent="-400050">
                  <a:buFont typeface="+mj-lt"/>
                  <a:buAutoNum type="romanUcPeriod"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reduce Hilbert space</a:t>
                </a:r>
              </a:p>
              <a:p>
                <a:pPr marL="743087" lvl="1" indent="-252000">
                  <a:buFont typeface="Wingdings" panose="05000000000000000000" pitchFamily="2" charset="2"/>
                  <a:buChar char="Ø"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find symmetries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eliminate degrees of freedom</a:t>
                </a:r>
              </a:p>
              <a:p>
                <a:pPr marL="743087" lvl="1" indent="-252000">
                  <a:buFont typeface="Wingdings" panose="05000000000000000000" pitchFamily="2" charset="2"/>
                  <a:buChar char="Ø"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cut off (almost) inaccessible states</a:t>
                </a:r>
              </a:p>
              <a:p>
                <a:pPr marL="400050" indent="-400050">
                  <a:buFont typeface="+mj-lt"/>
                  <a:buAutoNum type="romanUcPeriod"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approximate further</a:t>
                </a:r>
              </a:p>
            </p:txBody>
          </p:sp>
        </mc:Choice>
        <mc:Fallback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C9709FB6-82D0-3688-2BB2-AE76841B3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10" y="3177077"/>
                <a:ext cx="4796294" cy="1472980"/>
              </a:xfrm>
              <a:prstGeom prst="rect">
                <a:avLst/>
              </a:prstGeom>
              <a:blipFill>
                <a:blip r:embed="rId5"/>
                <a:stretch>
                  <a:fillRect l="-381" r="-127" b="-826"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8FA94C77-D62D-7FBC-765F-95E60901AD7D}"/>
                  </a:ext>
                </a:extLst>
              </p:cNvPr>
              <p:cNvSpPr/>
              <p:nvPr/>
            </p:nvSpPr>
            <p:spPr>
              <a:xfrm>
                <a:off x="5810182" y="4674896"/>
                <a:ext cx="3087875" cy="25025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&gt;10</m:t>
                    </m:r>
                    <m:r>
                      <a:rPr lang="de-DE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</a:rPr>
                  <a:t>Qubits</a:t>
                </a:r>
                <a:r>
                  <a:rPr lang="en-US" sz="14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    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painful</a:t>
                </a:r>
              </a:p>
            </p:txBody>
          </p:sp>
        </mc:Choice>
        <mc:Fallback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8FA94C77-D62D-7FBC-765F-95E60901A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82" y="4674896"/>
                <a:ext cx="3087875" cy="250252"/>
              </a:xfrm>
              <a:prstGeom prst="roundRect">
                <a:avLst/>
              </a:prstGeom>
              <a:blipFill>
                <a:blip r:embed="rId6"/>
                <a:stretch>
                  <a:fillRect t="-11628" b="-32558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18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103EC-658B-9BDE-2EFD-06A175B32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rafik 95" descr="Ein Bild, das Kreis, Diagramm, Kugel, Dom enthält.&#10;&#10;KI-generierte Inhalte können fehlerhaft sein.">
            <a:extLst>
              <a:ext uri="{FF2B5EF4-FFF2-40B4-BE49-F238E27FC236}">
                <a16:creationId xmlns:a16="http://schemas.microsoft.com/office/drawing/2014/main" id="{BFB9F6CA-FC0D-107A-DA5D-51E3265F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95" y="3017624"/>
            <a:ext cx="1850906" cy="1850906"/>
          </a:xfrm>
          <a:prstGeom prst="rect">
            <a:avLst/>
          </a:prstGeom>
        </p:spPr>
      </p:pic>
      <p:sp>
        <p:nvSpPr>
          <p:cNvPr id="94" name="Rechteck: abgerundete Ecken 93">
            <a:extLst>
              <a:ext uri="{FF2B5EF4-FFF2-40B4-BE49-F238E27FC236}">
                <a16:creationId xmlns:a16="http://schemas.microsoft.com/office/drawing/2014/main" id="{64E7C1F5-1AEE-5E21-C0CA-6227CDF8EA6C}"/>
              </a:ext>
            </a:extLst>
          </p:cNvPr>
          <p:cNvSpPr/>
          <p:nvPr/>
        </p:nvSpPr>
        <p:spPr>
          <a:xfrm>
            <a:off x="526594" y="1049833"/>
            <a:ext cx="7141750" cy="1741116"/>
          </a:xfrm>
          <a:prstGeom prst="roundRect">
            <a:avLst>
              <a:gd name="adj" fmla="val 5473"/>
            </a:avLst>
          </a:prstGeom>
          <a:solidFill>
            <a:schemeClr val="bg1">
              <a:lumMod val="85000"/>
            </a:schemeClr>
          </a:solidFill>
          <a:ln>
            <a:solidFill>
              <a:srgbClr val="00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F0C26-F49A-5DA5-48ED-691B1FC1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4" y="330910"/>
            <a:ext cx="6826772" cy="452322"/>
          </a:xfrm>
        </p:spPr>
        <p:txBody>
          <a:bodyPr/>
          <a:lstStyle/>
          <a:p>
            <a:r>
              <a:rPr lang="en-US" dirty="0"/>
              <a:t>6) Summary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D5C004AB-951C-37DA-34F7-E3AEC249D4A7}"/>
              </a:ext>
            </a:extLst>
          </p:cNvPr>
          <p:cNvSpPr txBox="1"/>
          <p:nvPr/>
        </p:nvSpPr>
        <p:spPr>
          <a:xfrm>
            <a:off x="647564" y="1049833"/>
            <a:ext cx="691276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/>
              <a:t>Qutip is </a:t>
            </a:r>
            <a:r>
              <a:rPr lang="en-US" sz="1800" b="1" dirty="0"/>
              <a:t>powerful</a:t>
            </a:r>
            <a:r>
              <a:rPr lang="en-US" sz="1800" dirty="0"/>
              <a:t> in its </a:t>
            </a:r>
            <a:r>
              <a:rPr lang="en-US" sz="1800" b="1" dirty="0"/>
              <a:t>tools</a:t>
            </a:r>
            <a:r>
              <a:rPr lang="en-US" sz="1800" dirty="0"/>
              <a:t> but </a:t>
            </a:r>
            <a:r>
              <a:rPr lang="en-US" sz="1800" b="1" dirty="0"/>
              <a:t>limited</a:t>
            </a:r>
            <a:r>
              <a:rPr lang="en-US" sz="1800" dirty="0"/>
              <a:t> in </a:t>
            </a:r>
            <a:r>
              <a:rPr lang="en-US" sz="1800" b="1" dirty="0"/>
              <a:t>performance</a:t>
            </a:r>
          </a:p>
          <a:p>
            <a:pPr marL="285750" indent="-285750" algn="l">
              <a:buFont typeface="Arial" panose="020B0604020202020204" pitchFamily="34" charset="0"/>
              <a:buChar char="+"/>
            </a:pPr>
            <a:r>
              <a:rPr lang="en-US" sz="1800" dirty="0">
                <a:solidFill>
                  <a:srgbClr val="00B050"/>
                </a:solidFill>
              </a:rPr>
              <a:t>great for analysis of open quantum systems</a:t>
            </a:r>
          </a:p>
          <a:p>
            <a:pPr marL="285750" indent="-285750">
              <a:buFont typeface="Arial" panose="020B0604020202020204" pitchFamily="34" charset="0"/>
              <a:buChar char="+"/>
            </a:pPr>
            <a:r>
              <a:rPr lang="en-US" sz="1800" dirty="0">
                <a:solidFill>
                  <a:srgbClr val="00B050"/>
                </a:solidFill>
              </a:rPr>
              <a:t>visualization via Bloch sphere, other plots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-"/>
            </a:pPr>
            <a:r>
              <a:rPr lang="en-US" sz="1800" dirty="0">
                <a:solidFill>
                  <a:srgbClr val="FF0000"/>
                </a:solidFill>
              </a:rPr>
              <a:t>complex / large systems require work-arounds (or a </a:t>
            </a:r>
            <a:r>
              <a:rPr lang="en-US" sz="1800" u="sng" dirty="0">
                <a:solidFill>
                  <a:srgbClr val="FF0000"/>
                </a:solidFill>
              </a:rPr>
              <a:t>lot</a:t>
            </a:r>
            <a:r>
              <a:rPr lang="en-US" sz="1800" dirty="0">
                <a:solidFill>
                  <a:srgbClr val="FF0000"/>
                </a:solidFill>
              </a:rPr>
              <a:t> of time)</a:t>
            </a:r>
          </a:p>
        </p:txBody>
      </p:sp>
      <p:pic>
        <p:nvPicPr>
          <p:cNvPr id="95" name="Grafik 94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4CCBAF97-9EFA-8BE2-CB42-B6C3DB5F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16" r="9027" b="1564"/>
          <a:stretch/>
        </p:blipFill>
        <p:spPr>
          <a:xfrm>
            <a:off x="526594" y="3019897"/>
            <a:ext cx="2605246" cy="1850905"/>
          </a:xfrm>
          <a:prstGeom prst="rect">
            <a:avLst/>
          </a:prstGeom>
        </p:spPr>
      </p:pic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DACBBC49-CAF8-3175-96B5-C9599CB2E07B}"/>
              </a:ext>
            </a:extLst>
          </p:cNvPr>
          <p:cNvGrpSpPr/>
          <p:nvPr/>
        </p:nvGrpSpPr>
        <p:grpSpPr>
          <a:xfrm>
            <a:off x="5076056" y="2983707"/>
            <a:ext cx="2880320" cy="1884823"/>
            <a:chOff x="5076056" y="2983707"/>
            <a:chExt cx="2880320" cy="1884823"/>
          </a:xfrm>
        </p:grpSpPr>
        <p:pic>
          <p:nvPicPr>
            <p:cNvPr id="97" name="Grafik 96" descr="Ein Bild, das Text, Diagramm, Reihe, parallel enthält.&#10;&#10;KI-generierte Inhalte können fehlerhaft sein.">
              <a:extLst>
                <a:ext uri="{FF2B5EF4-FFF2-40B4-BE49-F238E27FC236}">
                  <a16:creationId xmlns:a16="http://schemas.microsoft.com/office/drawing/2014/main" id="{566E1FE8-AF07-5352-63CE-2DBAD77AD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170"/>
            <a:stretch/>
          </p:blipFill>
          <p:spPr>
            <a:xfrm>
              <a:off x="5076056" y="3017624"/>
              <a:ext cx="2880320" cy="1850906"/>
            </a:xfrm>
            <a:prstGeom prst="rect">
              <a:avLst/>
            </a:prstGeom>
          </p:spPr>
        </p:pic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9E0493B6-A59F-E6D5-9446-7CECC3586078}"/>
                </a:ext>
              </a:extLst>
            </p:cNvPr>
            <p:cNvSpPr/>
            <p:nvPr/>
          </p:nvSpPr>
          <p:spPr>
            <a:xfrm>
              <a:off x="6156176" y="2983707"/>
              <a:ext cx="792088" cy="54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0818A5D3-2B0F-EF84-EBBA-E427D228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96" y="4975579"/>
            <a:ext cx="337406" cy="148683"/>
          </a:xfrm>
        </p:spPr>
        <p:txBody>
          <a:bodyPr/>
          <a:lstStyle/>
          <a:p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24595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7C291-C091-5401-5CB1-25C0882BB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FDF44-B9FC-E563-9DF8-B60DE93FF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53DE4C7-6147-D550-815A-AB9FA56C522E}"/>
              </a:ext>
            </a:extLst>
          </p:cNvPr>
          <p:cNvSpPr/>
          <p:nvPr/>
        </p:nvSpPr>
        <p:spPr>
          <a:xfrm>
            <a:off x="526594" y="1167663"/>
            <a:ext cx="3757374" cy="3423486"/>
          </a:xfrm>
          <a:prstGeom prst="rect">
            <a:avLst/>
          </a:prstGeom>
          <a:solidFill>
            <a:srgbClr val="A0BBC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dirty="0">
                <a:solidFill>
                  <a:schemeClr val="tx1"/>
                </a:solidFill>
              </a:rPr>
              <a:t>1) Lindblad equation</a:t>
            </a:r>
          </a:p>
          <a:p>
            <a:r>
              <a:rPr lang="en-US" sz="2700" dirty="0">
                <a:solidFill>
                  <a:schemeClr val="tx1"/>
                </a:solidFill>
              </a:rPr>
              <a:t>2) Approximations</a:t>
            </a:r>
          </a:p>
          <a:p>
            <a:r>
              <a:rPr lang="en-US" sz="2700" dirty="0">
                <a:solidFill>
                  <a:schemeClr val="tx1"/>
                </a:solidFill>
              </a:rPr>
              <a:t>3) Introduction to Qutip</a:t>
            </a:r>
          </a:p>
          <a:p>
            <a:r>
              <a:rPr lang="en-US" sz="2700" dirty="0">
                <a:solidFill>
                  <a:schemeClr val="tx1"/>
                </a:solidFill>
              </a:rPr>
              <a:t>4) Examples</a:t>
            </a:r>
          </a:p>
          <a:p>
            <a:pPr marL="360000" defTabSz="540000">
              <a:buSzPct val="105000"/>
              <a:buFont typeface="+mj-lt"/>
              <a:buAutoNum type="romanUcPeriod"/>
            </a:pPr>
            <a:r>
              <a:rPr lang="en-US" sz="1800" dirty="0">
                <a:solidFill>
                  <a:schemeClr val="tx1"/>
                </a:solidFill>
              </a:rPr>
              <a:t>    spin (two-level) system</a:t>
            </a:r>
          </a:p>
          <a:p>
            <a:pPr marL="360000" defTabSz="540000">
              <a:buSzPct val="105000"/>
              <a:buFont typeface="+mj-lt"/>
              <a:buAutoNum type="romanUcPeriod"/>
            </a:pPr>
            <a:r>
              <a:rPr lang="en-US" sz="1800" dirty="0">
                <a:solidFill>
                  <a:schemeClr val="tx1"/>
                </a:solidFill>
              </a:rPr>
              <a:t>   spin-chain </a:t>
            </a:r>
          </a:p>
          <a:p>
            <a:pPr marL="360000" defTabSz="540000">
              <a:buSzPct val="105000"/>
              <a:buFont typeface="+mj-lt"/>
              <a:buAutoNum type="romanUcPeriod"/>
            </a:pPr>
            <a:r>
              <a:rPr lang="en-US" sz="1800" dirty="0">
                <a:solidFill>
                  <a:schemeClr val="tx1"/>
                </a:solidFill>
              </a:rPr>
              <a:t>  fermionic chain</a:t>
            </a:r>
          </a:p>
          <a:p>
            <a:r>
              <a:rPr lang="en-US" sz="2700" dirty="0">
                <a:solidFill>
                  <a:schemeClr val="tx1"/>
                </a:solidFill>
              </a:rPr>
              <a:t>5) Limits of Qutip</a:t>
            </a:r>
          </a:p>
          <a:p>
            <a:r>
              <a:rPr lang="en-US" sz="2700" dirty="0">
                <a:solidFill>
                  <a:schemeClr val="tx1"/>
                </a:solidFill>
              </a:rPr>
              <a:t>6) Summary</a:t>
            </a:r>
          </a:p>
        </p:txBody>
      </p:sp>
      <p:pic>
        <p:nvPicPr>
          <p:cNvPr id="9" name="Inhaltsplatzhalter 8" descr="Ein Bild, das Kreis, Diagramm, Kugel enthält.&#10;&#10;KI-generierte Inhalte können fehlerhaft sein.">
            <a:extLst>
              <a:ext uri="{FF2B5EF4-FFF2-40B4-BE49-F238E27FC236}">
                <a16:creationId xmlns:a16="http://schemas.microsoft.com/office/drawing/2014/main" id="{77E95A69-75E7-9D17-8BC7-09FB2383972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220072" y="1206773"/>
            <a:ext cx="3492500" cy="3492500"/>
          </a:xfrm>
        </p:spPr>
      </p:pic>
    </p:spTree>
    <p:extLst>
      <p:ext uri="{BB962C8B-B14F-4D97-AF65-F5344CB8AC3E}">
        <p14:creationId xmlns:p14="http://schemas.microsoft.com/office/powerpoint/2010/main" val="195031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06F8D-7AC0-442F-A1D7-E9B2BF12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Lindblad Equation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2DD783-B9FC-5F67-A653-E43337B4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A8618C-86B6-031B-BFA0-81DE7F23A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6884B3A-1D55-BAF4-C2E6-F01A33111AE4}"/>
              </a:ext>
            </a:extLst>
          </p:cNvPr>
          <p:cNvSpPr txBox="1"/>
          <p:nvPr/>
        </p:nvSpPr>
        <p:spPr>
          <a:xfrm>
            <a:off x="5308623" y="1837381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b="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1FC81737-FEB0-B9B2-4F14-76D96F101659}"/>
              </a:ext>
            </a:extLst>
          </p:cNvPr>
          <p:cNvSpPr txBox="1"/>
          <p:nvPr/>
        </p:nvSpPr>
        <p:spPr>
          <a:xfrm>
            <a:off x="458127" y="2717320"/>
            <a:ext cx="1957587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out environment: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B635147-A234-9F5C-BC3F-2EFD2FBA9BE1}"/>
              </a:ext>
            </a:extLst>
          </p:cNvPr>
          <p:cNvSpPr txBox="1"/>
          <p:nvPr/>
        </p:nvSpPr>
        <p:spPr>
          <a:xfrm>
            <a:off x="6422331" y="3887130"/>
            <a:ext cx="1935145" cy="677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trace-preserving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completely positive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F67F1AE6-5307-C3C6-800B-66D9DC83B268}"/>
              </a:ext>
            </a:extLst>
          </p:cNvPr>
          <p:cNvSpPr/>
          <p:nvPr/>
        </p:nvSpPr>
        <p:spPr>
          <a:xfrm>
            <a:off x="2537998" y="3139116"/>
            <a:ext cx="1801727" cy="721437"/>
          </a:xfrm>
          <a:prstGeom prst="downArrow">
            <a:avLst>
              <a:gd name="adj1" fmla="val 62866"/>
              <a:gd name="adj2" fmla="val 5160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approximations</a:t>
            </a:r>
            <a:endParaRPr lang="en-US" sz="11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2862C07-0092-ADDC-D45B-A74EC245CEC7}"/>
                  </a:ext>
                </a:extLst>
              </p:cNvPr>
              <p:cNvSpPr txBox="1"/>
              <p:nvPr/>
            </p:nvSpPr>
            <p:spPr>
              <a:xfrm>
                <a:off x="4947670" y="2683777"/>
                <a:ext cx="2477880" cy="30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ensemble-averaged states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2862C07-0092-ADDC-D45B-A74EC245C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670" y="2683777"/>
                <a:ext cx="2477880" cy="300210"/>
              </a:xfrm>
              <a:prstGeom prst="rect">
                <a:avLst/>
              </a:prstGeom>
              <a:blipFill>
                <a:blip r:embed="rId2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A072BFBB-2C92-CFE9-8603-FBD6A4CE4D25}"/>
              </a:ext>
            </a:extLst>
          </p:cNvPr>
          <p:cNvSpPr txBox="1"/>
          <p:nvPr/>
        </p:nvSpPr>
        <p:spPr>
          <a:xfrm>
            <a:off x="441369" y="1025656"/>
            <a:ext cx="6926896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b="1" dirty="0"/>
              <a:t>open system </a:t>
            </a:r>
            <a:r>
              <a:rPr lang="de-DE" dirty="0"/>
              <a:t>quantum dynamics            </a:t>
            </a:r>
            <a:r>
              <a:rPr lang="en-US" dirty="0"/>
              <a:t>environment introduces </a:t>
            </a:r>
            <a:r>
              <a:rPr lang="en-US" b="1" dirty="0"/>
              <a:t>stochastic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1369B94-E989-09BB-3AF5-FDEC06CC597D}"/>
                  </a:ext>
                </a:extLst>
              </p:cNvPr>
              <p:cNvSpPr/>
              <p:nvPr/>
            </p:nvSpPr>
            <p:spPr>
              <a:xfrm>
                <a:off x="532459" y="1687570"/>
                <a:ext cx="1785971" cy="54947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⟩⟨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1369B94-E989-09BB-3AF5-FDEC06CC5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9" y="1687570"/>
                <a:ext cx="1785971" cy="549472"/>
              </a:xfrm>
              <a:prstGeom prst="roundRect">
                <a:avLst/>
              </a:prstGeom>
              <a:blipFill>
                <a:blip r:embed="rId3"/>
                <a:stretch>
                  <a:fillRect l="-8136" t="-130435" r="-12881" b="-181522"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0F60CF-6242-5AB1-E4B1-B21F456C5F4E}"/>
              </a:ext>
            </a:extLst>
          </p:cNvPr>
          <p:cNvCxnSpPr>
            <a:cxnSpLocks/>
          </p:cNvCxnSpPr>
          <p:nvPr/>
        </p:nvCxnSpPr>
        <p:spPr>
          <a:xfrm>
            <a:off x="3131988" y="1186071"/>
            <a:ext cx="450978" cy="911"/>
          </a:xfrm>
          <a:prstGeom prst="straightConnector1">
            <a:avLst/>
          </a:prstGeom>
          <a:ln w="28575">
            <a:solidFill>
              <a:srgbClr val="006A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124CDDDB-6D5E-DA18-7B03-9DEB736E3458}"/>
                  </a:ext>
                </a:extLst>
              </p:cNvPr>
              <p:cNvSpPr/>
              <p:nvPr/>
            </p:nvSpPr>
            <p:spPr>
              <a:xfrm>
                <a:off x="5308623" y="1884583"/>
                <a:ext cx="2227416" cy="51698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124CDDDB-6D5E-DA18-7B03-9DEB736E3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23" y="1884583"/>
                <a:ext cx="2227416" cy="5169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3F33223-1843-12A7-765D-1363B5E26958}"/>
              </a:ext>
            </a:extLst>
          </p:cNvPr>
          <p:cNvCxnSpPr>
            <a:cxnSpLocks/>
          </p:cNvCxnSpPr>
          <p:nvPr/>
        </p:nvCxnSpPr>
        <p:spPr>
          <a:xfrm flipH="1">
            <a:off x="5614376" y="1683046"/>
            <a:ext cx="1290" cy="482568"/>
          </a:xfrm>
          <a:prstGeom prst="straightConnector1">
            <a:avLst/>
          </a:prstGeom>
          <a:ln w="25400">
            <a:solidFill>
              <a:srgbClr val="7BC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58D26F8-7ECC-1011-7697-0046AAEA8845}"/>
              </a:ext>
            </a:extLst>
          </p:cNvPr>
          <p:cNvSpPr/>
          <p:nvPr/>
        </p:nvSpPr>
        <p:spPr>
          <a:xfrm>
            <a:off x="4933160" y="1483658"/>
            <a:ext cx="1473278" cy="205500"/>
          </a:xfrm>
          <a:prstGeom prst="roundRect">
            <a:avLst/>
          </a:prstGeom>
          <a:noFill/>
          <a:ln>
            <a:solidFill>
              <a:srgbClr val="7B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00" dirty="0">
                <a:solidFill>
                  <a:schemeClr val="tx1"/>
                </a:solidFill>
              </a:rPr>
              <a:t>system &amp;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0373E8D4-6155-86DE-4D6B-90F8CCF60603}"/>
                  </a:ext>
                </a:extLst>
              </p:cNvPr>
              <p:cNvSpPr/>
              <p:nvPr/>
            </p:nvSpPr>
            <p:spPr>
              <a:xfrm>
                <a:off x="2539687" y="1757095"/>
                <a:ext cx="2146088" cy="36050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0373E8D4-6155-86DE-4D6B-90F8CCF60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87" y="1757095"/>
                <a:ext cx="2146088" cy="36050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180B9D0-7721-137C-5FF7-91502B13FEFA}"/>
              </a:ext>
            </a:extLst>
          </p:cNvPr>
          <p:cNvGrpSpPr/>
          <p:nvPr/>
        </p:nvGrpSpPr>
        <p:grpSpPr>
          <a:xfrm>
            <a:off x="527576" y="3376512"/>
            <a:ext cx="5298908" cy="1495363"/>
            <a:chOff x="461073" y="3251509"/>
            <a:chExt cx="5298908" cy="1495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: abgerundete Ecken 19">
                  <a:extLst>
                    <a:ext uri="{FF2B5EF4-FFF2-40B4-BE49-F238E27FC236}">
                      <a16:creationId xmlns:a16="http://schemas.microsoft.com/office/drawing/2014/main" id="{89E94589-B6F7-47DA-3E1F-A62D310349C1}"/>
                    </a:ext>
                  </a:extLst>
                </p:cNvPr>
                <p:cNvSpPr/>
                <p:nvPr/>
              </p:nvSpPr>
              <p:spPr>
                <a:xfrm>
                  <a:off x="461073" y="3819956"/>
                  <a:ext cx="5298908" cy="56756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6A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13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d>
                          <m:dPr>
                            <m:ctrlPr>
                              <a:rPr lang="en-US" sz="13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US" sz="135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13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3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3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3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3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3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35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135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35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US" sz="13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3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135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35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sz="135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35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3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135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35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sz="135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35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3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350" dirty="0" err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hteck: abgerundete Ecken 19">
                  <a:extLst>
                    <a:ext uri="{FF2B5EF4-FFF2-40B4-BE49-F238E27FC236}">
                      <a16:creationId xmlns:a16="http://schemas.microsoft.com/office/drawing/2014/main" id="{89E94589-B6F7-47DA-3E1F-A62D310349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073" y="3819956"/>
                  <a:ext cx="5298908" cy="567568"/>
                </a:xfrm>
                <a:prstGeom prst="roundRect">
                  <a:avLst/>
                </a:prstGeom>
                <a:blipFill>
                  <a:blip r:embed="rId6"/>
                  <a:stretch>
                    <a:fillRect t="-124211" b="-174737"/>
                  </a:stretch>
                </a:blipFill>
                <a:ln>
                  <a:solidFill>
                    <a:srgbClr val="006AB3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Geschweifte Klammer rechts 37">
              <a:extLst>
                <a:ext uri="{FF2B5EF4-FFF2-40B4-BE49-F238E27FC236}">
                  <a16:creationId xmlns:a16="http://schemas.microsoft.com/office/drawing/2014/main" id="{2BF6E63E-2BB9-78A8-EE97-9C291D3795F1}"/>
                </a:ext>
              </a:extLst>
            </p:cNvPr>
            <p:cNvSpPr/>
            <p:nvPr/>
          </p:nvSpPr>
          <p:spPr>
            <a:xfrm rot="5400000">
              <a:off x="3757436" y="2726313"/>
              <a:ext cx="304652" cy="3312370"/>
            </a:xfrm>
            <a:prstGeom prst="rightBrace">
              <a:avLst>
                <a:gd name="adj1" fmla="val 58357"/>
                <a:gd name="adj2" fmla="val 50000"/>
              </a:avLst>
            </a:prstGeom>
            <a:ln w="25400">
              <a:solidFill>
                <a:srgbClr val="7BC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C08F4480-B400-C982-547F-66B9EDED229C}"/>
                </a:ext>
              </a:extLst>
            </p:cNvPr>
            <p:cNvSpPr/>
            <p:nvPr/>
          </p:nvSpPr>
          <p:spPr>
            <a:xfrm>
              <a:off x="3479042" y="4541372"/>
              <a:ext cx="852774" cy="205500"/>
            </a:xfrm>
            <a:prstGeom prst="roundRect">
              <a:avLst/>
            </a:prstGeom>
            <a:noFill/>
            <a:ln>
              <a:solidFill>
                <a:srgbClr val="7BC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1000" dirty="0">
                  <a:solidFill>
                    <a:schemeClr val="tx1"/>
                  </a:solidFill>
                </a:rPr>
                <a:t>Lindbladian</a:t>
              </a:r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C045BF5-0531-8A54-C9BF-8C009B32F0B9}"/>
                </a:ext>
              </a:extLst>
            </p:cNvPr>
            <p:cNvSpPr/>
            <p:nvPr/>
          </p:nvSpPr>
          <p:spPr>
            <a:xfrm>
              <a:off x="4526030" y="3251509"/>
              <a:ext cx="1095086" cy="205500"/>
            </a:xfrm>
            <a:prstGeom prst="roundRect">
              <a:avLst/>
            </a:prstGeom>
            <a:noFill/>
            <a:ln>
              <a:solidFill>
                <a:srgbClr val="7BC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1000" dirty="0">
                  <a:solidFill>
                    <a:schemeClr val="tx1"/>
                  </a:solidFill>
                </a:rPr>
                <a:t>Jump operators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E7E1E628-D2C7-2640-7C0C-9D3029D14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6056" y="3457175"/>
              <a:ext cx="1290" cy="482568"/>
            </a:xfrm>
            <a:prstGeom prst="straightConnector1">
              <a:avLst/>
            </a:prstGeom>
            <a:ln w="25400">
              <a:solidFill>
                <a:srgbClr val="7BC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91E75059-F736-5D55-46D0-57C074C06B67}"/>
              </a:ext>
            </a:extLst>
          </p:cNvPr>
          <p:cNvSpPr txBox="1"/>
          <p:nvPr/>
        </p:nvSpPr>
        <p:spPr>
          <a:xfrm>
            <a:off x="799311" y="1395780"/>
            <a:ext cx="1252266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density matrix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09E03D0-A68B-7646-67DF-BBEC3D2F492B}"/>
              </a:ext>
            </a:extLst>
          </p:cNvPr>
          <p:cNvSpPr txBox="1"/>
          <p:nvPr/>
        </p:nvSpPr>
        <p:spPr>
          <a:xfrm>
            <a:off x="3063542" y="1396779"/>
            <a:ext cx="109837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: abgerundete Ecken 30">
                <a:extLst>
                  <a:ext uri="{FF2B5EF4-FFF2-40B4-BE49-F238E27FC236}">
                    <a16:creationId xmlns:a16="http://schemas.microsoft.com/office/drawing/2014/main" id="{DF6FC811-4652-6221-DE4B-62EB0B7048D8}"/>
                  </a:ext>
                </a:extLst>
              </p:cNvPr>
              <p:cNvSpPr/>
              <p:nvPr/>
            </p:nvSpPr>
            <p:spPr>
              <a:xfrm>
                <a:off x="2372114" y="2687527"/>
                <a:ext cx="2411743" cy="36050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: abgerundete Ecken 30">
                <a:extLst>
                  <a:ext uri="{FF2B5EF4-FFF2-40B4-BE49-F238E27FC236}">
                    <a16:creationId xmlns:a16="http://schemas.microsoft.com/office/drawing/2014/main" id="{DF6FC811-4652-6221-DE4B-62EB0B704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14" y="2687527"/>
                <a:ext cx="2411743" cy="36050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55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29A36-74AD-97A1-F715-3D7B8C8A3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BDDE5-091E-87B2-BDE0-48CF1968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Approximations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4EFE07-06F5-D39D-BBF4-21228F0B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B8631C-4242-0B4E-FC22-3B5795F7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8EB97D7A-F725-8558-1965-8B1F55FB92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0113396"/>
                  </p:ext>
                </p:extLst>
              </p:nvPr>
            </p:nvGraphicFramePr>
            <p:xfrm>
              <a:off x="521549" y="2142877"/>
              <a:ext cx="8100901" cy="2453513"/>
            </p:xfrm>
            <a:graphic>
              <a:graphicData uri="http://schemas.openxmlformats.org/drawingml/2006/table">
                <a:tbl>
                  <a:tblPr bandRow="1">
                    <a:tableStyleId>{08FB837D-C827-4EFA-A057-4D05807E0F7C}</a:tableStyleId>
                  </a:tblPr>
                  <a:tblGrid>
                    <a:gridCol w="1620181">
                      <a:extLst>
                        <a:ext uri="{9D8B030D-6E8A-4147-A177-3AD203B41FA5}">
                          <a16:colId xmlns:a16="http://schemas.microsoft.com/office/drawing/2014/main" val="2866185491"/>
                        </a:ext>
                      </a:extLst>
                    </a:gridCol>
                    <a:gridCol w="6480720">
                      <a:extLst>
                        <a:ext uri="{9D8B030D-6E8A-4147-A177-3AD203B41FA5}">
                          <a16:colId xmlns:a16="http://schemas.microsoft.com/office/drawing/2014/main" val="4175048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Separability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correlation of system &amp; environment for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tot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env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777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dirty="0"/>
                            <a:t>environment not significantly affected by interaction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dirty="0"/>
                            <a:t>weak interaction: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≲ℏ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, small system</a:t>
                          </a:r>
                        </a:p>
                        <a:p>
                          <a:pPr marL="457200" lvl="1" indent="0">
                            <a:lnSpc>
                              <a:spcPct val="150000"/>
                            </a:lnSpc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tot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env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37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Markov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short-memory environment: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sys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≫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env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027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Secular (RW)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drop fast-rotating terms &amp; Lamb shift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97812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8EB97D7A-F725-8558-1965-8B1F55FB92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0113396"/>
                  </p:ext>
                </p:extLst>
              </p:nvPr>
            </p:nvGraphicFramePr>
            <p:xfrm>
              <a:off x="521549" y="2142877"/>
              <a:ext cx="8100901" cy="2453513"/>
            </p:xfrm>
            <a:graphic>
              <a:graphicData uri="http://schemas.openxmlformats.org/drawingml/2006/table">
                <a:tbl>
                  <a:tblPr bandRow="1">
                    <a:tableStyleId>{08FB837D-C827-4EFA-A057-4D05807E0F7C}</a:tableStyleId>
                  </a:tblPr>
                  <a:tblGrid>
                    <a:gridCol w="1620181">
                      <a:extLst>
                        <a:ext uri="{9D8B030D-6E8A-4147-A177-3AD203B41FA5}">
                          <a16:colId xmlns:a16="http://schemas.microsoft.com/office/drawing/2014/main" val="2866185491"/>
                        </a:ext>
                      </a:extLst>
                    </a:gridCol>
                    <a:gridCol w="6480720">
                      <a:extLst>
                        <a:ext uri="{9D8B030D-6E8A-4147-A177-3AD203B41FA5}">
                          <a16:colId xmlns:a16="http://schemas.microsoft.com/office/drawing/2014/main" val="417504823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Separability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000" t="-4762" r="-94" b="-29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777527"/>
                      </a:ext>
                    </a:extLst>
                  </a:tr>
                  <a:tr h="1051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000" t="-63218" r="-94" b="-79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373334"/>
                      </a:ext>
                    </a:extLst>
                  </a:tr>
                  <a:tr h="3910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Markov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000" t="-443750" r="-94" b="-1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2027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Secular (RW)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drop fast-rotating terms &amp; Lamb shift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97812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0EB25007-8B96-06D5-02F1-983E952A28CE}"/>
                  </a:ext>
                </a:extLst>
              </p:cNvPr>
              <p:cNvSpPr/>
              <p:nvPr/>
            </p:nvSpPr>
            <p:spPr>
              <a:xfrm>
                <a:off x="1168637" y="1150570"/>
                <a:ext cx="6806726" cy="79193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0EB25007-8B96-06D5-02F1-983E952A2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637" y="1150570"/>
                <a:ext cx="6806726" cy="79193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02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AAD15-1DD7-5B01-481A-A04D9E8FC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4FA124D8-2275-B2C0-9035-FFBF2011BA94}"/>
                  </a:ext>
                </a:extLst>
              </p:cNvPr>
              <p:cNvSpPr/>
              <p:nvPr/>
            </p:nvSpPr>
            <p:spPr>
              <a:xfrm>
                <a:off x="1168637" y="1150570"/>
                <a:ext cx="6806726" cy="79193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4FA124D8-2275-B2C0-9035-FFBF2011B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637" y="1150570"/>
                <a:ext cx="6806726" cy="79193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9C0CF099-D4AA-CDC7-6327-20D24539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Introduction to Qutip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9C3410-34B0-F0DB-5A1B-93AA032A0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A396FA-4355-0E02-7A7A-7FC2680D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8EC8C59-ABF4-0B73-E445-0202CDECECDD}"/>
                  </a:ext>
                </a:extLst>
              </p:cNvPr>
              <p:cNvSpPr txBox="1"/>
              <p:nvPr/>
            </p:nvSpPr>
            <p:spPr>
              <a:xfrm>
                <a:off x="499532" y="2495948"/>
                <a:ext cx="3896901" cy="1754326"/>
              </a:xfrm>
              <a:prstGeom prst="rect">
                <a:avLst/>
              </a:prstGeom>
              <a:solidFill>
                <a:schemeClr val="bg1">
                  <a:lumMod val="65000"/>
                  <a:alpha val="30000"/>
                </a:schemeClr>
              </a:solidFill>
              <a:ln w="28575"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+mj-lt"/>
                  <a:buAutoNum type="arabicPeriod"/>
                </a:pPr>
                <a:r>
                  <a:rPr lang="en-US" sz="1800" dirty="0"/>
                  <a:t>system Hamiltonian	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180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sz="1800" dirty="0"/>
                  <a:t>initial state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180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sz="1800" dirty="0"/>
                  <a:t>time list			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/>
                  <a:t>Jump operators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/>
                  <a:t>coupling rate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sz="1800" dirty="0"/>
                  <a:t>[observables]		any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8EC8C59-ABF4-0B73-E445-0202CDECE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32" y="2495948"/>
                <a:ext cx="3896901" cy="1754326"/>
              </a:xfrm>
              <a:prstGeom prst="rect">
                <a:avLst/>
              </a:prstGeom>
              <a:blipFill>
                <a:blip r:embed="rId3"/>
                <a:stretch>
                  <a:fillRect l="-776" t="-1024" b="-3413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7CB9E2A-2085-C2CE-E4AD-F2DB00B29D71}"/>
              </a:ext>
            </a:extLst>
          </p:cNvPr>
          <p:cNvSpPr/>
          <p:nvPr/>
        </p:nvSpPr>
        <p:spPr>
          <a:xfrm>
            <a:off x="4851782" y="3006973"/>
            <a:ext cx="1368152" cy="732275"/>
          </a:xfrm>
          <a:prstGeom prst="rightArrow">
            <a:avLst>
              <a:gd name="adj1" fmla="val 43432"/>
              <a:gd name="adj2" fmla="val 6642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mesolve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Stern: 32 Zacken 11">
            <a:extLst>
              <a:ext uri="{FF2B5EF4-FFF2-40B4-BE49-F238E27FC236}">
                <a16:creationId xmlns:a16="http://schemas.microsoft.com/office/drawing/2014/main" id="{FD2D3531-2075-AEAB-83A0-5AD8E4000E1D}"/>
              </a:ext>
            </a:extLst>
          </p:cNvPr>
          <p:cNvSpPr/>
          <p:nvPr/>
        </p:nvSpPr>
        <p:spPr>
          <a:xfrm>
            <a:off x="6507966" y="2867622"/>
            <a:ext cx="2376264" cy="1036067"/>
          </a:xfrm>
          <a:prstGeom prst="star32">
            <a:avLst>
              <a:gd name="adj" fmla="val 37994"/>
            </a:avLst>
          </a:prstGeom>
          <a:solidFill>
            <a:schemeClr val="bg1">
              <a:lumMod val="85000"/>
            </a:schemeClr>
          </a:solidFill>
          <a:ln>
            <a:solidFill>
              <a:srgbClr val="FF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observables</a:t>
            </a:r>
          </a:p>
        </p:txBody>
      </p:sp>
      <p:sp>
        <p:nvSpPr>
          <p:cNvPr id="5" name="Multiplikationszeichen 4">
            <a:extLst>
              <a:ext uri="{FF2B5EF4-FFF2-40B4-BE49-F238E27FC236}">
                <a16:creationId xmlns:a16="http://schemas.microsoft.com/office/drawing/2014/main" id="{B2D86CA8-8F92-114A-6169-20F016E9DEA0}"/>
              </a:ext>
            </a:extLst>
          </p:cNvPr>
          <p:cNvSpPr/>
          <p:nvPr/>
        </p:nvSpPr>
        <p:spPr>
          <a:xfrm>
            <a:off x="-2340768" y="783232"/>
            <a:ext cx="13825536" cy="1518266"/>
          </a:xfrm>
          <a:prstGeom prst="mathMultiply">
            <a:avLst>
              <a:gd name="adj1" fmla="val 3459"/>
            </a:avLst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4E7C1F5-1AEE-5E21-C0CA-6227CDF8EA6C}"/>
              </a:ext>
            </a:extLst>
          </p:cNvPr>
          <p:cNvSpPr/>
          <p:nvPr/>
        </p:nvSpPr>
        <p:spPr>
          <a:xfrm>
            <a:off x="125044" y="1049833"/>
            <a:ext cx="4374948" cy="3756516"/>
          </a:xfrm>
          <a:prstGeom prst="roundRect">
            <a:avLst>
              <a:gd name="adj" fmla="val 5473"/>
            </a:avLst>
          </a:prstGeom>
          <a:solidFill>
            <a:schemeClr val="bg1">
              <a:lumMod val="85000"/>
            </a:schemeClr>
          </a:solidFill>
          <a:ln>
            <a:solidFill>
              <a:srgbClr val="00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95" name="Rechteck: abgerundete Ecken 94">
            <a:extLst>
              <a:ext uri="{FF2B5EF4-FFF2-40B4-BE49-F238E27FC236}">
                <a16:creationId xmlns:a16="http://schemas.microsoft.com/office/drawing/2014/main" id="{96340404-1B32-7BBE-0308-66228CF1EFA0}"/>
              </a:ext>
            </a:extLst>
          </p:cNvPr>
          <p:cNvSpPr/>
          <p:nvPr/>
        </p:nvSpPr>
        <p:spPr>
          <a:xfrm>
            <a:off x="204198" y="3185647"/>
            <a:ext cx="4223785" cy="1534204"/>
          </a:xfrm>
          <a:prstGeom prst="roundRect">
            <a:avLst>
              <a:gd name="adj" fmla="val 100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08B5D4-6B85-A69B-8CEB-E69A2E8F6150}"/>
              </a:ext>
            </a:extLst>
          </p:cNvPr>
          <p:cNvSpPr/>
          <p:nvPr/>
        </p:nvSpPr>
        <p:spPr>
          <a:xfrm>
            <a:off x="4655465" y="1049832"/>
            <a:ext cx="4374948" cy="3756517"/>
          </a:xfrm>
          <a:prstGeom prst="roundRect">
            <a:avLst>
              <a:gd name="adj" fmla="val 5295"/>
            </a:avLst>
          </a:prstGeom>
          <a:solidFill>
            <a:schemeClr val="bg1">
              <a:lumMod val="85000"/>
            </a:schemeClr>
          </a:solidFill>
          <a:ln>
            <a:solidFill>
              <a:srgbClr val="00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AFA0A-E78C-CFF1-D3B4-4416F3F7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4" y="330910"/>
            <a:ext cx="4045406" cy="452322"/>
          </a:xfrm>
        </p:spPr>
        <p:txBody>
          <a:bodyPr/>
          <a:lstStyle/>
          <a:p>
            <a:r>
              <a:rPr lang="en-US" dirty="0"/>
              <a:t>4) Examples – Overview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5DCDA9-FB63-E08F-7C71-95DDDFC6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79797D-9E4B-F9BE-47FC-F02F78D3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pic>
        <p:nvPicPr>
          <p:cNvPr id="6" name="Grafik 5" descr="Ein Bild, das Kreis, Diagramm, Kugel, Dom enthält.&#10;&#10;KI-generierte Inhalte können fehlerhaft sein.">
            <a:extLst>
              <a:ext uri="{FF2B5EF4-FFF2-40B4-BE49-F238E27FC236}">
                <a16:creationId xmlns:a16="http://schemas.microsoft.com/office/drawing/2014/main" id="{E06CBFE7-761B-589A-BF16-DB866515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05" y="3245350"/>
            <a:ext cx="1416532" cy="14165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F8004AF-BE6A-9083-00D0-1AE97852F3EE}"/>
              </a:ext>
            </a:extLst>
          </p:cNvPr>
          <p:cNvSpPr txBox="1"/>
          <p:nvPr/>
        </p:nvSpPr>
        <p:spPr>
          <a:xfrm>
            <a:off x="1526105" y="1290143"/>
            <a:ext cx="156966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two-level system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EE496F-4A72-5878-A080-56C3B2E4EDCC}"/>
              </a:ext>
            </a:extLst>
          </p:cNvPr>
          <p:cNvSpPr txBox="1"/>
          <p:nvPr/>
        </p:nvSpPr>
        <p:spPr>
          <a:xfrm>
            <a:off x="1130497" y="2900751"/>
            <a:ext cx="238719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dynamics on Bloch sphere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238B3D3-65B4-358E-B797-D6D4830AB415}"/>
              </a:ext>
            </a:extLst>
          </p:cNvPr>
          <p:cNvSpPr txBox="1"/>
          <p:nvPr/>
        </p:nvSpPr>
        <p:spPr>
          <a:xfrm>
            <a:off x="3050365" y="1731041"/>
            <a:ext cx="1293944" cy="9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cooling</a:t>
            </a:r>
          </a:p>
          <a:p>
            <a:pPr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decoherence</a:t>
            </a:r>
          </a:p>
          <a:p>
            <a:pPr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purity</a:t>
            </a:r>
          </a:p>
        </p:txBody>
      </p:sp>
      <p:pic>
        <p:nvPicPr>
          <p:cNvPr id="10" name="Grafik 9" descr="Ein Bild, das Kreis, Diagramm, Kugel enthält.&#10;&#10;KI-generierte Inhalte können fehlerhaft sein.">
            <a:extLst>
              <a:ext uri="{FF2B5EF4-FFF2-40B4-BE49-F238E27FC236}">
                <a16:creationId xmlns:a16="http://schemas.microsoft.com/office/drawing/2014/main" id="{911C764A-06AC-DA60-970E-33E7BCD0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096" y="3245350"/>
            <a:ext cx="1416532" cy="141653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5AA0F82-B085-6FAF-AE6F-EE482F6FEB99}"/>
              </a:ext>
            </a:extLst>
          </p:cNvPr>
          <p:cNvSpPr txBox="1"/>
          <p:nvPr/>
        </p:nvSpPr>
        <p:spPr>
          <a:xfrm>
            <a:off x="1484409" y="1005444"/>
            <a:ext cx="165622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single body system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779D65-487F-2E72-6DBD-8FD9837048AF}"/>
              </a:ext>
            </a:extLst>
          </p:cNvPr>
          <p:cNvSpPr txBox="1"/>
          <p:nvPr/>
        </p:nvSpPr>
        <p:spPr>
          <a:xfrm>
            <a:off x="5985973" y="1005444"/>
            <a:ext cx="17139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many body systems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BA7830-73E2-01D7-F093-2FD0B46A29F4}"/>
              </a:ext>
            </a:extLst>
          </p:cNvPr>
          <p:cNvSpPr txBox="1"/>
          <p:nvPr/>
        </p:nvSpPr>
        <p:spPr>
          <a:xfrm>
            <a:off x="6320144" y="2221421"/>
            <a:ext cx="104067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spin chain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9DB6B1E-286E-CA45-FB9D-74AE95838BAD}"/>
              </a:ext>
            </a:extLst>
          </p:cNvPr>
          <p:cNvSpPr txBox="1"/>
          <p:nvPr/>
        </p:nvSpPr>
        <p:spPr>
          <a:xfrm>
            <a:off x="6108548" y="3628869"/>
            <a:ext cx="1463862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fermionic chain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7B045C-9609-4C2D-1DF2-C81FFA7B0B30}"/>
              </a:ext>
            </a:extLst>
          </p:cNvPr>
          <p:cNvGrpSpPr/>
          <p:nvPr/>
        </p:nvGrpSpPr>
        <p:grpSpPr>
          <a:xfrm>
            <a:off x="372902" y="1690264"/>
            <a:ext cx="2345185" cy="1112056"/>
            <a:chOff x="5292080" y="1030822"/>
            <a:chExt cx="2345185" cy="1112056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437EF5E6-6876-BE58-8A17-840FD5D966C9}"/>
                </a:ext>
              </a:extLst>
            </p:cNvPr>
            <p:cNvGrpSpPr/>
            <p:nvPr/>
          </p:nvGrpSpPr>
          <p:grpSpPr>
            <a:xfrm>
              <a:off x="5295657" y="1092119"/>
              <a:ext cx="2341608" cy="1001047"/>
              <a:chOff x="3634440" y="1912814"/>
              <a:chExt cx="2850468" cy="1143497"/>
            </a:xfrm>
          </p:grpSpPr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562E85B-3912-CC58-02EF-B0DB88078F6C}"/>
                  </a:ext>
                </a:extLst>
              </p:cNvPr>
              <p:cNvCxnSpPr/>
              <p:nvPr/>
            </p:nvCxnSpPr>
            <p:spPr>
              <a:xfrm>
                <a:off x="4193502" y="2115463"/>
                <a:ext cx="1818658" cy="0"/>
              </a:xfrm>
              <a:prstGeom prst="line">
                <a:avLst/>
              </a:prstGeom>
              <a:ln w="254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470980C-5427-13BF-65DE-73116AC02C61}"/>
                  </a:ext>
                </a:extLst>
              </p:cNvPr>
              <p:cNvCxnSpPr/>
              <p:nvPr/>
            </p:nvCxnSpPr>
            <p:spPr>
              <a:xfrm>
                <a:off x="4193502" y="2862957"/>
                <a:ext cx="1818658" cy="0"/>
              </a:xfrm>
              <a:prstGeom prst="line">
                <a:avLst/>
              </a:prstGeom>
              <a:ln w="254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40954BA-802E-7D42-0716-CC391975AE80}"/>
                  </a:ext>
                </a:extLst>
              </p:cNvPr>
              <p:cNvSpPr/>
              <p:nvPr/>
            </p:nvSpPr>
            <p:spPr>
              <a:xfrm>
                <a:off x="4994819" y="2760772"/>
                <a:ext cx="216024" cy="20436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916603-DFFC-77B0-1EF0-ABDADC2BC776}"/>
                  </a:ext>
                </a:extLst>
              </p:cNvPr>
              <p:cNvSpPr/>
              <p:nvPr/>
            </p:nvSpPr>
            <p:spPr>
              <a:xfrm>
                <a:off x="4994819" y="2013278"/>
                <a:ext cx="216024" cy="20436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Gerade Verbindung mit Pfeil 30">
                <a:extLst>
                  <a:ext uri="{FF2B5EF4-FFF2-40B4-BE49-F238E27FC236}">
                    <a16:creationId xmlns:a16="http://schemas.microsoft.com/office/drawing/2014/main" id="{EC972B97-A59A-778D-9914-1849828770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8815" y="1912814"/>
                <a:ext cx="288032" cy="38671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mit Pfeil 31">
                <a:extLst>
                  <a:ext uri="{FF2B5EF4-FFF2-40B4-BE49-F238E27FC236}">
                    <a16:creationId xmlns:a16="http://schemas.microsoft.com/office/drawing/2014/main" id="{9D20B2A4-FB27-EB78-3CC4-EAF2EBE11E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8815" y="2669601"/>
                <a:ext cx="288032" cy="38671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1B92E621-C82D-0FBE-B762-CFD156A59E78}"/>
                      </a:ext>
                    </a:extLst>
                  </p:cNvPr>
                  <p:cNvSpPr txBox="1"/>
                  <p:nvPr/>
                </p:nvSpPr>
                <p:spPr>
                  <a:xfrm>
                    <a:off x="5991033" y="1956064"/>
                    <a:ext cx="479619" cy="300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⟩</m:t>
                          </m:r>
                        </m:oMath>
                      </m:oMathPara>
                    </a14:m>
                    <a:endParaRPr lang="en-US" dirty="0" err="1"/>
                  </a:p>
                </p:txBody>
              </p:sp>
            </mc:Choice>
            <mc:Fallback xmlns=""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1B92E621-C82D-0FBE-B762-CFD156A59E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033" y="1956064"/>
                    <a:ext cx="479619" cy="3002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6154" b="-25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41A03ED4-7B51-D346-5AE8-BA6EDE097218}"/>
                      </a:ext>
                    </a:extLst>
                  </p:cNvPr>
                  <p:cNvSpPr txBox="1"/>
                  <p:nvPr/>
                </p:nvSpPr>
                <p:spPr>
                  <a:xfrm>
                    <a:off x="6005289" y="2700859"/>
                    <a:ext cx="479619" cy="300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⟩</m:t>
                          </m:r>
                        </m:oMath>
                      </m:oMathPara>
                    </a14:m>
                    <a:endParaRPr lang="en-US" dirty="0" err="1"/>
                  </a:p>
                </p:txBody>
              </p:sp>
            </mc:Choice>
            <mc:Fallback xmlns="">
              <p:sp>
                <p:nvSpPr>
                  <p:cNvPr id="41" name="Textfeld 40">
                    <a:extLst>
                      <a:ext uri="{FF2B5EF4-FFF2-40B4-BE49-F238E27FC236}">
                        <a16:creationId xmlns:a16="http://schemas.microsoft.com/office/drawing/2014/main" id="{41A03ED4-7B51-D346-5AE8-BA6EDE097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5289" y="2700859"/>
                    <a:ext cx="479619" cy="3002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6154" b="-25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feld 35">
                    <a:extLst>
                      <a:ext uri="{FF2B5EF4-FFF2-40B4-BE49-F238E27FC236}">
                        <a16:creationId xmlns:a16="http://schemas.microsoft.com/office/drawing/2014/main" id="{E9B61531-3AFD-1B12-DB78-716404F1C1FE}"/>
                      </a:ext>
                    </a:extLst>
                  </p:cNvPr>
                  <p:cNvSpPr txBox="1"/>
                  <p:nvPr/>
                </p:nvSpPr>
                <p:spPr>
                  <a:xfrm>
                    <a:off x="3634440" y="2304314"/>
                    <a:ext cx="361575" cy="300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 err="1"/>
                  </a:p>
                </p:txBody>
              </p:sp>
            </mc:Choice>
            <mc:Fallback xmlns=""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E9B61531-3AFD-1B12-DB78-716404F1C1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4440" y="2304314"/>
                    <a:ext cx="361575" cy="3002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F7800735-9845-CF37-3887-16FD84ED524E}"/>
                  </a:ext>
                </a:extLst>
              </p:cNvPr>
              <p:cNvSpPr/>
              <p:nvPr/>
            </p:nvSpPr>
            <p:spPr>
              <a:xfrm flipH="1">
                <a:off x="3933487" y="2124549"/>
                <a:ext cx="141755" cy="747493"/>
              </a:xfrm>
              <a:prstGeom prst="rightBrace">
                <a:avLst>
                  <a:gd name="adj1" fmla="val 52425"/>
                  <a:gd name="adj2" fmla="val 5000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8E2B"/>
                  </a:solidFill>
                </a:endParaRPr>
              </a:p>
            </p:txBody>
          </p:sp>
        </p:grp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1FA9DF2C-A95F-A66D-DD96-3CD408493F06}"/>
                </a:ext>
              </a:extLst>
            </p:cNvPr>
            <p:cNvSpPr/>
            <p:nvPr/>
          </p:nvSpPr>
          <p:spPr>
            <a:xfrm>
              <a:off x="5292080" y="1030822"/>
              <a:ext cx="2339540" cy="1112056"/>
            </a:xfrm>
            <a:prstGeom prst="roundRect">
              <a:avLst/>
            </a:prstGeom>
            <a:noFill/>
            <a:ln w="28575">
              <a:solidFill>
                <a:srgbClr val="00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0064BD1B-CA8B-0204-B00A-EB0EE36813CA}"/>
                  </a:ext>
                </a:extLst>
              </p:cNvPr>
              <p:cNvSpPr/>
              <p:nvPr/>
            </p:nvSpPr>
            <p:spPr>
              <a:xfrm>
                <a:off x="5923342" y="2569015"/>
                <a:ext cx="1726652" cy="7519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pl-P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0064BD1B-CA8B-0204-B00A-EB0EE3681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342" y="2569015"/>
                <a:ext cx="1726652" cy="75198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642121FA-4A1E-31CD-ECFC-43F0375448DF}"/>
              </a:ext>
            </a:extLst>
          </p:cNvPr>
          <p:cNvGrpSpPr/>
          <p:nvPr/>
        </p:nvGrpSpPr>
        <p:grpSpPr>
          <a:xfrm>
            <a:off x="4675296" y="1268726"/>
            <a:ext cx="4222744" cy="843075"/>
            <a:chOff x="1335233" y="2086695"/>
            <a:chExt cx="4222744" cy="843075"/>
          </a:xfrm>
        </p:grpSpPr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F44669E8-B8EF-169C-2448-7034AAFD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639" y="2411240"/>
              <a:ext cx="715609" cy="483"/>
            </a:xfrm>
            <a:prstGeom prst="line">
              <a:avLst/>
            </a:prstGeom>
            <a:ln w="25400">
              <a:solidFill>
                <a:srgbClr val="006A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CAFB20E3-6204-EC29-572E-B942726CD76E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2406725"/>
              <a:ext cx="1080120" cy="2617"/>
            </a:xfrm>
            <a:prstGeom prst="line">
              <a:avLst/>
            </a:prstGeom>
            <a:ln w="25400">
              <a:solidFill>
                <a:srgbClr val="006A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FB1413C6-9DBA-17CC-D02F-D4D1A5581C2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430" y="2414104"/>
              <a:ext cx="948547" cy="0"/>
            </a:xfrm>
            <a:prstGeom prst="straightConnector1">
              <a:avLst/>
            </a:prstGeom>
            <a:ln w="25400">
              <a:solidFill>
                <a:srgbClr val="006AB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E94E1679-5680-E5EE-B980-63521D3B3C68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2265326"/>
              <a:ext cx="0" cy="288032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D99638ED-B314-7080-C12B-FFD65FF7D5AA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04" y="2265326"/>
              <a:ext cx="0" cy="288032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4E862A6E-21AA-C488-433E-AD1BF211E667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2265326"/>
              <a:ext cx="0" cy="288032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C0438BEF-DCE4-1577-4BC2-D4ACF523B156}"/>
                </a:ext>
              </a:extLst>
            </p:cNvPr>
            <p:cNvSpPr txBox="1"/>
            <p:nvPr/>
          </p:nvSpPr>
          <p:spPr>
            <a:xfrm>
              <a:off x="2596221" y="2279957"/>
              <a:ext cx="56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...</a:t>
              </a:r>
            </a:p>
          </p:txBody>
        </p: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CCC0C02C-A60B-AF03-8401-78F66A5C7017}"/>
                </a:ext>
              </a:extLst>
            </p:cNvPr>
            <p:cNvCxnSpPr>
              <a:cxnSpLocks/>
            </p:cNvCxnSpPr>
            <p:nvPr/>
          </p:nvCxnSpPr>
          <p:spPr>
            <a:xfrm>
              <a:off x="3353197" y="2267707"/>
              <a:ext cx="0" cy="288032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E8AC487-D59F-1D14-A663-D5D84DC7ACD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245" y="2267707"/>
              <a:ext cx="0" cy="288032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C39B30E-1603-F81C-F314-EBBEF423ED09}"/>
                </a:ext>
              </a:extLst>
            </p:cNvPr>
            <p:cNvSpPr txBox="1"/>
            <p:nvPr/>
          </p:nvSpPr>
          <p:spPr>
            <a:xfrm>
              <a:off x="2491136" y="2086695"/>
              <a:ext cx="779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6AB3"/>
                  </a:solidFill>
                </a:rPr>
                <a:t>.......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49D39101-F1C7-D856-F657-C52AA81A3EE9}"/>
                </a:ext>
              </a:extLst>
            </p:cNvPr>
            <p:cNvSpPr txBox="1"/>
            <p:nvPr/>
          </p:nvSpPr>
          <p:spPr>
            <a:xfrm>
              <a:off x="3990171" y="2283439"/>
              <a:ext cx="56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...</a:t>
              </a:r>
            </a:p>
          </p:txBody>
        </p: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2AEA47EF-1CF8-33C8-0260-268790765CAF}"/>
                </a:ext>
              </a:extLst>
            </p:cNvPr>
            <p:cNvCxnSpPr>
              <a:cxnSpLocks/>
            </p:cNvCxnSpPr>
            <p:nvPr/>
          </p:nvCxnSpPr>
          <p:spPr>
            <a:xfrm>
              <a:off x="4825454" y="2262709"/>
              <a:ext cx="0" cy="288032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04ADA55-E7F4-2641-75E9-B433AFECC900}"/>
                </a:ext>
              </a:extLst>
            </p:cNvPr>
            <p:cNvSpPr txBox="1"/>
            <p:nvPr/>
          </p:nvSpPr>
          <p:spPr>
            <a:xfrm>
              <a:off x="3882436" y="2089076"/>
              <a:ext cx="779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6AB3"/>
                  </a:solidFill>
                </a:rPr>
                <a:t>.......</a:t>
              </a:r>
            </a:p>
          </p:txBody>
        </p: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29F1CF4A-F474-A175-39E6-24AFE67F9B3F}"/>
                </a:ext>
              </a:extLst>
            </p:cNvPr>
            <p:cNvCxnSpPr>
              <a:cxnSpLocks/>
            </p:cNvCxnSpPr>
            <p:nvPr/>
          </p:nvCxnSpPr>
          <p:spPr>
            <a:xfrm>
              <a:off x="5292080" y="2262709"/>
              <a:ext cx="0" cy="288032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7A98D06D-2AA8-FAA7-EE1E-55A24E0F57DF}"/>
                </a:ext>
              </a:extLst>
            </p:cNvPr>
            <p:cNvSpPr txBox="1"/>
            <p:nvPr/>
          </p:nvSpPr>
          <p:spPr>
            <a:xfrm>
              <a:off x="1335233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3F30777E-AE51-7FEA-3615-93359D15D54A}"/>
                </a:ext>
              </a:extLst>
            </p:cNvPr>
            <p:cNvSpPr txBox="1"/>
            <p:nvPr/>
          </p:nvSpPr>
          <p:spPr>
            <a:xfrm>
              <a:off x="1769308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2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B6501092-3ECA-75A5-967B-5D9A2DBC48F1}"/>
                </a:ext>
              </a:extLst>
            </p:cNvPr>
            <p:cNvSpPr txBox="1"/>
            <p:nvPr/>
          </p:nvSpPr>
          <p:spPr>
            <a:xfrm>
              <a:off x="2199329" y="2598051"/>
              <a:ext cx="28084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125DD88D-3C72-4688-F98F-8036B0206CD8}"/>
                    </a:ext>
                  </a:extLst>
                </p:cNvPr>
                <p:cNvSpPr txBox="1"/>
                <p:nvPr/>
              </p:nvSpPr>
              <p:spPr>
                <a:xfrm>
                  <a:off x="3208140" y="2594112"/>
                  <a:ext cx="292772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768BDA9B-6EB4-BFE2-A4A1-C562A15B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140" y="2594112"/>
                  <a:ext cx="292772" cy="3002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feld 88">
                  <a:extLst>
                    <a:ext uri="{FF2B5EF4-FFF2-40B4-BE49-F238E27FC236}">
                      <a16:creationId xmlns:a16="http://schemas.microsoft.com/office/drawing/2014/main" id="{0090A606-C3DA-725D-6196-349D0257CA94}"/>
                    </a:ext>
                  </a:extLst>
                </p:cNvPr>
                <p:cNvSpPr txBox="1"/>
                <p:nvPr/>
              </p:nvSpPr>
              <p:spPr>
                <a:xfrm>
                  <a:off x="3513023" y="2603123"/>
                  <a:ext cx="595741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4AA65375-29FD-EBFC-230E-F1E9335E5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3023" y="2603123"/>
                  <a:ext cx="595741" cy="3002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feld 89">
                  <a:extLst>
                    <a:ext uri="{FF2B5EF4-FFF2-40B4-BE49-F238E27FC236}">
                      <a16:creationId xmlns:a16="http://schemas.microsoft.com/office/drawing/2014/main" id="{6B519F2B-51E9-159B-98C2-A44BDCB4EB84}"/>
                    </a:ext>
                  </a:extLst>
                </p:cNvPr>
                <p:cNvSpPr txBox="1"/>
                <p:nvPr/>
              </p:nvSpPr>
              <p:spPr>
                <a:xfrm>
                  <a:off x="4492157" y="2587478"/>
                  <a:ext cx="666593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C54B84BD-1F92-56F9-52FC-4C8E34E4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157" y="2587478"/>
                  <a:ext cx="666593" cy="3002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feld 90">
                  <a:extLst>
                    <a:ext uri="{FF2B5EF4-FFF2-40B4-BE49-F238E27FC236}">
                      <a16:creationId xmlns:a16="http://schemas.microsoft.com/office/drawing/2014/main" id="{752B0355-BFDA-9BD9-0ACA-052048C93E53}"/>
                    </a:ext>
                  </a:extLst>
                </p:cNvPr>
                <p:cNvSpPr txBox="1"/>
                <p:nvPr/>
              </p:nvSpPr>
              <p:spPr>
                <a:xfrm>
                  <a:off x="5110267" y="2596910"/>
                  <a:ext cx="363626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D2689C3-38B9-6F3C-8131-B5575E879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267" y="2596910"/>
                  <a:ext cx="363626" cy="3002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: abgerundete Ecken 91">
                <a:extLst>
                  <a:ext uri="{FF2B5EF4-FFF2-40B4-BE49-F238E27FC236}">
                    <a16:creationId xmlns:a16="http://schemas.microsoft.com/office/drawing/2014/main" id="{45870DF9-EC13-298D-2FC9-291BCA3B2BAA}"/>
                  </a:ext>
                </a:extLst>
              </p:cNvPr>
              <p:cNvSpPr/>
              <p:nvPr/>
            </p:nvSpPr>
            <p:spPr>
              <a:xfrm>
                <a:off x="4932498" y="3972345"/>
                <a:ext cx="3815966" cy="68197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 </m:t>
                      </m:r>
                      <m:nary>
                        <m:naryPr>
                          <m:chr m:val="∑"/>
                          <m:ctrlPr>
                            <a:rPr lang="pl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hteck: abgerundete Ecken 91">
                <a:extLst>
                  <a:ext uri="{FF2B5EF4-FFF2-40B4-BE49-F238E27FC236}">
                    <a16:creationId xmlns:a16="http://schemas.microsoft.com/office/drawing/2014/main" id="{45870DF9-EC13-298D-2FC9-291BCA3B2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98" y="3972345"/>
                <a:ext cx="3815966" cy="68197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Grafik 92" descr="Ein Bild, das Kreis, Kugel, Dom enthält.&#10;&#10;KI-generierte Inhalte können fehlerhaft sein.">
            <a:extLst>
              <a:ext uri="{FF2B5EF4-FFF2-40B4-BE49-F238E27FC236}">
                <a16:creationId xmlns:a16="http://schemas.microsoft.com/office/drawing/2014/main" id="{2B820BE4-127A-CFC1-33EB-D8C792397A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717" y="3237717"/>
            <a:ext cx="1416532" cy="1422164"/>
          </a:xfrm>
          <a:prstGeom prst="rect">
            <a:avLst/>
          </a:prstGeom>
        </p:spPr>
      </p:pic>
      <p:sp>
        <p:nvSpPr>
          <p:cNvPr id="96" name="Rechteck: abgerundete Ecken 95">
            <a:extLst>
              <a:ext uri="{FF2B5EF4-FFF2-40B4-BE49-F238E27FC236}">
                <a16:creationId xmlns:a16="http://schemas.microsoft.com/office/drawing/2014/main" id="{D4FA1EFF-9FCC-AE37-00E1-BA7B4B56FAA4}"/>
              </a:ext>
            </a:extLst>
          </p:cNvPr>
          <p:cNvSpPr/>
          <p:nvPr/>
        </p:nvSpPr>
        <p:spPr>
          <a:xfrm>
            <a:off x="4704171" y="1377136"/>
            <a:ext cx="4272616" cy="41963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5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6887-0ED0-2F50-B891-1A119AF0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6C1F3557-E3FE-AAA0-BC85-C50AB5844581}"/>
                  </a:ext>
                </a:extLst>
              </p:cNvPr>
              <p:cNvSpPr/>
              <p:nvPr/>
            </p:nvSpPr>
            <p:spPr>
              <a:xfrm>
                <a:off x="526594" y="1067142"/>
                <a:ext cx="1853553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∝−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6C1F3557-E3FE-AAA0-BC85-C50AB584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" y="1067142"/>
                <a:ext cx="1853553" cy="351840"/>
              </a:xfrm>
              <a:prstGeom prst="roundRect">
                <a:avLst/>
              </a:prstGeom>
              <a:blipFill>
                <a:blip r:embed="rId2"/>
                <a:stretch>
                  <a:fillRect t="-5000" r="-6863"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eck 58">
            <a:extLst>
              <a:ext uri="{FF2B5EF4-FFF2-40B4-BE49-F238E27FC236}">
                <a16:creationId xmlns:a16="http://schemas.microsoft.com/office/drawing/2014/main" id="{27106335-1541-BBB3-4733-9D822229AAE5}"/>
              </a:ext>
            </a:extLst>
          </p:cNvPr>
          <p:cNvSpPr/>
          <p:nvPr/>
        </p:nvSpPr>
        <p:spPr>
          <a:xfrm>
            <a:off x="5243513" y="952501"/>
            <a:ext cx="1038510" cy="110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250F11-5829-50A8-529A-18341A77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Examples – spin (two-level) system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45AFC7-3D58-3841-2A04-F960AFAC5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0300EB-BA9E-0C7E-415A-C49DF6CF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D7B045C-9609-4C2D-1DF2-C81FFA7B0B30}"/>
              </a:ext>
            </a:extLst>
          </p:cNvPr>
          <p:cNvGrpSpPr/>
          <p:nvPr/>
        </p:nvGrpSpPr>
        <p:grpSpPr>
          <a:xfrm>
            <a:off x="5220072" y="878300"/>
            <a:ext cx="2345185" cy="1112056"/>
            <a:chOff x="5292080" y="1030822"/>
            <a:chExt cx="2345185" cy="1112056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437EF5E6-6876-BE58-8A17-840FD5D966C9}"/>
                </a:ext>
              </a:extLst>
            </p:cNvPr>
            <p:cNvGrpSpPr/>
            <p:nvPr/>
          </p:nvGrpSpPr>
          <p:grpSpPr>
            <a:xfrm>
              <a:off x="5295657" y="1092119"/>
              <a:ext cx="2341608" cy="1001047"/>
              <a:chOff x="3634440" y="1912814"/>
              <a:chExt cx="2850468" cy="1143497"/>
            </a:xfrm>
          </p:grpSpPr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1562E85B-3912-CC58-02EF-B0DB88078F6C}"/>
                  </a:ext>
                </a:extLst>
              </p:cNvPr>
              <p:cNvCxnSpPr/>
              <p:nvPr/>
            </p:nvCxnSpPr>
            <p:spPr>
              <a:xfrm>
                <a:off x="4193502" y="2115463"/>
                <a:ext cx="1818658" cy="0"/>
              </a:xfrm>
              <a:prstGeom prst="line">
                <a:avLst/>
              </a:prstGeom>
              <a:ln w="254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4470980C-5427-13BF-65DE-73116AC02C61}"/>
                  </a:ext>
                </a:extLst>
              </p:cNvPr>
              <p:cNvCxnSpPr/>
              <p:nvPr/>
            </p:nvCxnSpPr>
            <p:spPr>
              <a:xfrm>
                <a:off x="4193502" y="2862957"/>
                <a:ext cx="1818658" cy="0"/>
              </a:xfrm>
              <a:prstGeom prst="line">
                <a:avLst/>
              </a:prstGeom>
              <a:ln w="254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540954BA-802E-7D42-0716-CC391975AE80}"/>
                  </a:ext>
                </a:extLst>
              </p:cNvPr>
              <p:cNvSpPr/>
              <p:nvPr/>
            </p:nvSpPr>
            <p:spPr>
              <a:xfrm>
                <a:off x="4994819" y="2760772"/>
                <a:ext cx="216024" cy="20436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C8916603-DFFC-77B0-1EF0-ABDADC2BC776}"/>
                  </a:ext>
                </a:extLst>
              </p:cNvPr>
              <p:cNvSpPr/>
              <p:nvPr/>
            </p:nvSpPr>
            <p:spPr>
              <a:xfrm>
                <a:off x="4994819" y="2013278"/>
                <a:ext cx="216024" cy="20436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EC972B97-A59A-778D-9914-1849828770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8815" y="1912814"/>
                <a:ext cx="288032" cy="38671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 Verbindung mit Pfeil 32">
                <a:extLst>
                  <a:ext uri="{FF2B5EF4-FFF2-40B4-BE49-F238E27FC236}">
                    <a16:creationId xmlns:a16="http://schemas.microsoft.com/office/drawing/2014/main" id="{9D20B2A4-FB27-EB78-3CC4-EAF2EBE11E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8815" y="2669601"/>
                <a:ext cx="288032" cy="38671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1B92E621-C82D-0FBE-B762-CFD156A59E78}"/>
                      </a:ext>
                    </a:extLst>
                  </p:cNvPr>
                  <p:cNvSpPr txBox="1"/>
                  <p:nvPr/>
                </p:nvSpPr>
                <p:spPr>
                  <a:xfrm>
                    <a:off x="5991033" y="1956064"/>
                    <a:ext cx="479619" cy="300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⟩</m:t>
                          </m:r>
                        </m:oMath>
                      </m:oMathPara>
                    </a14:m>
                    <a:endParaRPr lang="en-US" dirty="0" err="1"/>
                  </a:p>
                </p:txBody>
              </p:sp>
            </mc:Choice>
            <mc:Fallback xmlns=""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1B92E621-C82D-0FBE-B762-CFD156A59E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033" y="1956064"/>
                    <a:ext cx="479619" cy="3002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6154" b="-25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feld 40">
                    <a:extLst>
                      <a:ext uri="{FF2B5EF4-FFF2-40B4-BE49-F238E27FC236}">
                        <a16:creationId xmlns:a16="http://schemas.microsoft.com/office/drawing/2014/main" id="{41A03ED4-7B51-D346-5AE8-BA6EDE097218}"/>
                      </a:ext>
                    </a:extLst>
                  </p:cNvPr>
                  <p:cNvSpPr txBox="1"/>
                  <p:nvPr/>
                </p:nvSpPr>
                <p:spPr>
                  <a:xfrm>
                    <a:off x="6005289" y="2700859"/>
                    <a:ext cx="479619" cy="300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⟩</m:t>
                          </m:r>
                        </m:oMath>
                      </m:oMathPara>
                    </a14:m>
                    <a:endParaRPr lang="en-US" dirty="0" err="1"/>
                  </a:p>
                </p:txBody>
              </p:sp>
            </mc:Choice>
            <mc:Fallback xmlns="">
              <p:sp>
                <p:nvSpPr>
                  <p:cNvPr id="41" name="Textfeld 40">
                    <a:extLst>
                      <a:ext uri="{FF2B5EF4-FFF2-40B4-BE49-F238E27FC236}">
                        <a16:creationId xmlns:a16="http://schemas.microsoft.com/office/drawing/2014/main" id="{41A03ED4-7B51-D346-5AE8-BA6EDE097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5289" y="2700859"/>
                    <a:ext cx="479619" cy="3002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6154" b="-25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E9B61531-3AFD-1B12-DB78-716404F1C1FE}"/>
                      </a:ext>
                    </a:extLst>
                  </p:cNvPr>
                  <p:cNvSpPr txBox="1"/>
                  <p:nvPr/>
                </p:nvSpPr>
                <p:spPr>
                  <a:xfrm>
                    <a:off x="3634440" y="2304314"/>
                    <a:ext cx="361575" cy="300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 err="1"/>
                  </a:p>
                </p:txBody>
              </p:sp>
            </mc:Choice>
            <mc:Fallback xmlns=""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E9B61531-3AFD-1B12-DB78-716404F1C1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4440" y="2304314"/>
                    <a:ext cx="361575" cy="3002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Geschweifte Klammer rechts 41">
                <a:extLst>
                  <a:ext uri="{FF2B5EF4-FFF2-40B4-BE49-F238E27FC236}">
                    <a16:creationId xmlns:a16="http://schemas.microsoft.com/office/drawing/2014/main" id="{F7800735-9845-CF37-3887-16FD84ED524E}"/>
                  </a:ext>
                </a:extLst>
              </p:cNvPr>
              <p:cNvSpPr/>
              <p:nvPr/>
            </p:nvSpPr>
            <p:spPr>
              <a:xfrm flipH="1">
                <a:off x="3933487" y="2124549"/>
                <a:ext cx="141755" cy="747493"/>
              </a:xfrm>
              <a:prstGeom prst="rightBrace">
                <a:avLst>
                  <a:gd name="adj1" fmla="val 52425"/>
                  <a:gd name="adj2" fmla="val 5000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8E2B"/>
                  </a:solidFill>
                </a:endParaRPr>
              </a:p>
            </p:txBody>
          </p:sp>
        </p:grp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1FA9DF2C-A95F-A66D-DD96-3CD408493F06}"/>
                </a:ext>
              </a:extLst>
            </p:cNvPr>
            <p:cNvSpPr/>
            <p:nvPr/>
          </p:nvSpPr>
          <p:spPr>
            <a:xfrm>
              <a:off x="5292080" y="1030822"/>
              <a:ext cx="2339540" cy="1112056"/>
            </a:xfrm>
            <a:prstGeom prst="roundRect">
              <a:avLst/>
            </a:prstGeom>
            <a:noFill/>
            <a:ln w="28575">
              <a:solidFill>
                <a:srgbClr val="00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: abgerundete Ecken 56">
                <a:extLst>
                  <a:ext uri="{FF2B5EF4-FFF2-40B4-BE49-F238E27FC236}">
                    <a16:creationId xmlns:a16="http://schemas.microsoft.com/office/drawing/2014/main" id="{21C7D373-4EEA-177F-E149-B6FA09C80760}"/>
                  </a:ext>
                </a:extLst>
              </p:cNvPr>
              <p:cNvSpPr/>
              <p:nvPr/>
            </p:nvSpPr>
            <p:spPr>
              <a:xfrm>
                <a:off x="843252" y="2154214"/>
                <a:ext cx="1469632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hteck: abgerundete Ecken 56">
                <a:extLst>
                  <a:ext uri="{FF2B5EF4-FFF2-40B4-BE49-F238E27FC236}">
                    <a16:creationId xmlns:a16="http://schemas.microsoft.com/office/drawing/2014/main" id="{21C7D373-4EEA-177F-E149-B6FA09C807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52" y="2154214"/>
                <a:ext cx="1469632" cy="35184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Rechteck: abgerundete Ecken 1030">
                <a:extLst>
                  <a:ext uri="{FF2B5EF4-FFF2-40B4-BE49-F238E27FC236}">
                    <a16:creationId xmlns:a16="http://schemas.microsoft.com/office/drawing/2014/main" id="{BA7C8205-E5AE-FD50-E8AF-A88379DE4F33}"/>
                  </a:ext>
                </a:extLst>
              </p:cNvPr>
              <p:cNvSpPr/>
              <p:nvPr/>
            </p:nvSpPr>
            <p:spPr>
              <a:xfrm>
                <a:off x="843252" y="2154214"/>
                <a:ext cx="3145959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solidFill>
                            <a:srgbClr val="1470B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1470B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470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470B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470B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470B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1470B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147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1470B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147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147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147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147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147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1470B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1470B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147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147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147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1" name="Rechteck: abgerundete Ecken 1030">
                <a:extLst>
                  <a:ext uri="{FF2B5EF4-FFF2-40B4-BE49-F238E27FC236}">
                    <a16:creationId xmlns:a16="http://schemas.microsoft.com/office/drawing/2014/main" id="{BA7C8205-E5AE-FD50-E8AF-A88379DE4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52" y="2154214"/>
                <a:ext cx="3145959" cy="35184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" name="Pfeil: nach rechts 1026">
            <a:extLst>
              <a:ext uri="{FF2B5EF4-FFF2-40B4-BE49-F238E27FC236}">
                <a16:creationId xmlns:a16="http://schemas.microsoft.com/office/drawing/2014/main" id="{A436D348-D208-AEE9-6AAD-D10F5176C8F9}"/>
              </a:ext>
            </a:extLst>
          </p:cNvPr>
          <p:cNvSpPr/>
          <p:nvPr/>
        </p:nvSpPr>
        <p:spPr>
          <a:xfrm rot="21229784">
            <a:off x="4547390" y="1105676"/>
            <a:ext cx="1104690" cy="133646"/>
          </a:xfrm>
          <a:prstGeom prst="rightArrow">
            <a:avLst>
              <a:gd name="adj1" fmla="val 50000"/>
              <a:gd name="adj2" fmla="val 936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2246BACA-A329-529B-CAA0-ADA8D477017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1290" r="8496" b="1163"/>
          <a:stretch/>
        </p:blipFill>
        <p:spPr>
          <a:xfrm>
            <a:off x="374202" y="2527255"/>
            <a:ext cx="3616309" cy="2290539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AD46512-B760-482F-3D3F-BD5DBECD4F69}"/>
              </a:ext>
            </a:extLst>
          </p:cNvPr>
          <p:cNvGrpSpPr/>
          <p:nvPr/>
        </p:nvGrpSpPr>
        <p:grpSpPr>
          <a:xfrm>
            <a:off x="4580044" y="2155972"/>
            <a:ext cx="3616309" cy="2676798"/>
            <a:chOff x="4473868" y="2155972"/>
            <a:chExt cx="3616309" cy="2676798"/>
          </a:xfrm>
        </p:grpSpPr>
        <p:pic>
          <p:nvPicPr>
            <p:cNvPr id="16" name="Grafik 15" descr="Ein Bild, das Text, Diagramm, Reihe, Schrift enthält.&#10;&#10;KI-generierte Inhalte können fehlerhaft sein.">
              <a:extLst>
                <a:ext uri="{FF2B5EF4-FFF2-40B4-BE49-F238E27FC236}">
                  <a16:creationId xmlns:a16="http://schemas.microsoft.com/office/drawing/2014/main" id="{7C7C54ED-216F-9D52-65E7-4ECF51DDB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11775" r="9027" b="1706"/>
            <a:stretch/>
          </p:blipFill>
          <p:spPr>
            <a:xfrm>
              <a:off x="4473868" y="2539939"/>
              <a:ext cx="3616309" cy="22928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hteck: abgerundete Ecken 60">
                  <a:extLst>
                    <a:ext uri="{FF2B5EF4-FFF2-40B4-BE49-F238E27FC236}">
                      <a16:creationId xmlns:a16="http://schemas.microsoft.com/office/drawing/2014/main" id="{E8C0ACDD-E96E-E6C6-4C54-0F5C00838C6F}"/>
                    </a:ext>
                  </a:extLst>
                </p:cNvPr>
                <p:cNvSpPr/>
                <p:nvPr/>
              </p:nvSpPr>
              <p:spPr>
                <a:xfrm>
                  <a:off x="4979992" y="2155972"/>
                  <a:ext cx="1487554" cy="35184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pl-P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hteck: abgerundete Ecken 60">
                  <a:extLst>
                    <a:ext uri="{FF2B5EF4-FFF2-40B4-BE49-F238E27FC236}">
                      <a16:creationId xmlns:a16="http://schemas.microsoft.com/office/drawing/2014/main" id="{E8C0ACDD-E96E-E6C6-4C54-0F5C00838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9992" y="2155972"/>
                  <a:ext cx="1487554" cy="35184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Grafik 2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C37ECE4-B054-0555-706F-A982318782C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1333" r="8496" b="977"/>
          <a:stretch/>
        </p:blipFill>
        <p:spPr>
          <a:xfrm>
            <a:off x="372902" y="2539939"/>
            <a:ext cx="3616309" cy="2290538"/>
          </a:xfrm>
          <a:prstGeom prst="rect">
            <a:avLst/>
          </a:prstGeom>
        </p:spPr>
      </p:pic>
      <p:pic>
        <p:nvPicPr>
          <p:cNvPr id="29" name="Grafik 28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F0BB7ECC-4D9D-D683-B1AC-9E5FDCA1AAB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1916" r="9027" b="1564"/>
          <a:stretch/>
        </p:blipFill>
        <p:spPr>
          <a:xfrm>
            <a:off x="4580044" y="2546659"/>
            <a:ext cx="3616309" cy="2292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18CC456F-F082-AA56-F0FB-07AA2E868047}"/>
                  </a:ext>
                </a:extLst>
              </p:cNvPr>
              <p:cNvSpPr/>
              <p:nvPr/>
            </p:nvSpPr>
            <p:spPr>
              <a:xfrm>
                <a:off x="5086167" y="2154738"/>
                <a:ext cx="3083597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b="0" i="1" smtClean="0">
                          <a:solidFill>
                            <a:srgbClr val="1470B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1470B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470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470B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470B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1470B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i="1" smtClean="0">
                          <a:solidFill>
                            <a:srgbClr val="007E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solidFill>
                            <a:srgbClr val="007E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E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E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18CC456F-F082-AA56-F0FB-07AA2E868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167" y="2154738"/>
                <a:ext cx="3083597" cy="35184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23AA6DE4-965A-3FB2-D7BD-8956AC79B5B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514475" y="1366838"/>
            <a:ext cx="311876" cy="256846"/>
          </a:xfrm>
          <a:prstGeom prst="straightConnector1">
            <a:avLst/>
          </a:prstGeom>
          <a:ln w="19050">
            <a:solidFill>
              <a:srgbClr val="7BC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90848A1C-36F1-37F0-7A39-B52128C3D149}"/>
              </a:ext>
            </a:extLst>
          </p:cNvPr>
          <p:cNvCxnSpPr>
            <a:cxnSpLocks/>
          </p:cNvCxnSpPr>
          <p:nvPr/>
        </p:nvCxnSpPr>
        <p:spPr>
          <a:xfrm flipH="1" flipV="1">
            <a:off x="2231231" y="1323975"/>
            <a:ext cx="445294" cy="297656"/>
          </a:xfrm>
          <a:prstGeom prst="straightConnector1">
            <a:avLst/>
          </a:prstGeom>
          <a:ln w="19050">
            <a:solidFill>
              <a:srgbClr val="7BC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0942DD5-BE97-77BF-9A5E-E8A368C4547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70362" y="1332742"/>
            <a:ext cx="516914" cy="290942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AF89D77-4E60-E4C6-42B9-2D36099034F8}"/>
              </a:ext>
            </a:extLst>
          </p:cNvPr>
          <p:cNvSpPr/>
          <p:nvPr/>
        </p:nvSpPr>
        <p:spPr>
          <a:xfrm>
            <a:off x="75204" y="1623684"/>
            <a:ext cx="990316" cy="205500"/>
          </a:xfrm>
          <a:prstGeom prst="roundRect">
            <a:avLst/>
          </a:prstGeom>
          <a:noFill/>
          <a:ln>
            <a:solidFill>
              <a:srgbClr val="7B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00" dirty="0">
                <a:solidFill>
                  <a:schemeClr val="tx1"/>
                </a:solidFill>
              </a:rPr>
              <a:t>magnetic field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DECAFCD-0CFC-E858-92AD-960E98E49266}"/>
              </a:ext>
            </a:extLst>
          </p:cNvPr>
          <p:cNvSpPr/>
          <p:nvPr/>
        </p:nvSpPr>
        <p:spPr>
          <a:xfrm>
            <a:off x="1220967" y="1623684"/>
            <a:ext cx="1210767" cy="205500"/>
          </a:xfrm>
          <a:prstGeom prst="roundRect">
            <a:avLst/>
          </a:prstGeom>
          <a:noFill/>
          <a:ln>
            <a:solidFill>
              <a:srgbClr val="7B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magnetic moment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: abgerundete Ecken 29">
                <a:extLst>
                  <a:ext uri="{FF2B5EF4-FFF2-40B4-BE49-F238E27FC236}">
                    <a16:creationId xmlns:a16="http://schemas.microsoft.com/office/drawing/2014/main" id="{C3EEB350-7919-46D3-BB6C-B176B192D204}"/>
                  </a:ext>
                </a:extLst>
              </p:cNvPr>
              <p:cNvSpPr/>
              <p:nvPr/>
            </p:nvSpPr>
            <p:spPr>
              <a:xfrm>
                <a:off x="2552190" y="1620974"/>
                <a:ext cx="1471673" cy="205500"/>
              </a:xfrm>
              <a:prstGeom prst="roundRect">
                <a:avLst/>
              </a:prstGeom>
              <a:noFill/>
              <a:ln>
                <a:solidFill>
                  <a:srgbClr val="7BC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l-PL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∝</m:t>
                    </m:r>
                    <m:acc>
                      <m:accPr>
                        <m:chr m:val="⃗"/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Pauli matrices</a:t>
                </a:r>
              </a:p>
            </p:txBody>
          </p:sp>
        </mc:Choice>
        <mc:Fallback xmlns="">
          <p:sp>
            <p:nvSpPr>
              <p:cNvPr id="30" name="Rechteck: abgerundete Ecken 29">
                <a:extLst>
                  <a:ext uri="{FF2B5EF4-FFF2-40B4-BE49-F238E27FC236}">
                    <a16:creationId xmlns:a16="http://schemas.microsoft.com/office/drawing/2014/main" id="{C3EEB350-7919-46D3-BB6C-B176B192D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190" y="1620974"/>
                <a:ext cx="1471673" cy="205500"/>
              </a:xfrm>
              <a:prstGeom prst="roundRect">
                <a:avLst/>
              </a:prstGeom>
              <a:blipFill>
                <a:blip r:embed="rId17"/>
                <a:stretch>
                  <a:fillRect t="-19444" b="-22222"/>
                </a:stretch>
              </a:blipFill>
              <a:ln>
                <a:solidFill>
                  <a:srgbClr val="7BC9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hteck: abgerundete Ecken 46">
                <a:extLst>
                  <a:ext uri="{FF2B5EF4-FFF2-40B4-BE49-F238E27FC236}">
                    <a16:creationId xmlns:a16="http://schemas.microsoft.com/office/drawing/2014/main" id="{5C2542A8-811F-7F37-871D-66B8FD439A85}"/>
                  </a:ext>
                </a:extLst>
              </p:cNvPr>
              <p:cNvSpPr/>
              <p:nvPr/>
            </p:nvSpPr>
            <p:spPr>
              <a:xfrm>
                <a:off x="3279129" y="1062597"/>
                <a:ext cx="1278642" cy="35184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|↑⟩⟨↑|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Rechteck: abgerundete Ecken 46">
                <a:extLst>
                  <a:ext uri="{FF2B5EF4-FFF2-40B4-BE49-F238E27FC236}">
                    <a16:creationId xmlns:a16="http://schemas.microsoft.com/office/drawing/2014/main" id="{5C2542A8-811F-7F37-871D-66B8FD439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129" y="1062597"/>
                <a:ext cx="1278642" cy="351841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24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E999C-C81F-ACA4-1B4F-84729108E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reis, Kugel, Dom enthält.&#10;&#10;KI-generierte Inhalte können fehlerhaft sein.">
            <a:extLst>
              <a:ext uri="{FF2B5EF4-FFF2-40B4-BE49-F238E27FC236}">
                <a16:creationId xmlns:a16="http://schemas.microsoft.com/office/drawing/2014/main" id="{59D59E5C-6CA7-FC04-EFE8-4A24B9D4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5" y="1637570"/>
            <a:ext cx="3304882" cy="3262596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6F37FB5-B97B-8989-A0C7-6FA5864C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4" y="330910"/>
            <a:ext cx="6826772" cy="452322"/>
          </a:xfrm>
        </p:spPr>
        <p:txBody>
          <a:bodyPr/>
          <a:lstStyle/>
          <a:p>
            <a:r>
              <a:rPr lang="en-US" dirty="0"/>
              <a:t>4) Examples – spin (two-level) system</a:t>
            </a:r>
          </a:p>
        </p:txBody>
      </p:sp>
      <p:pic>
        <p:nvPicPr>
          <p:cNvPr id="27" name="Grafik 26" descr="Ein Bild, das Kreis, Diagramm enthält.&#10;&#10;KI-generierte Inhalte können fehlerhaft sein.">
            <a:extLst>
              <a:ext uri="{FF2B5EF4-FFF2-40B4-BE49-F238E27FC236}">
                <a16:creationId xmlns:a16="http://schemas.microsoft.com/office/drawing/2014/main" id="{F1D9BA8A-5693-4289-D468-7A3E5E82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01" y="1550086"/>
            <a:ext cx="3350080" cy="3350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62009A3D-C081-AD52-97AA-EBC92F8191EA}"/>
                  </a:ext>
                </a:extLst>
              </p:cNvPr>
              <p:cNvSpPr/>
              <p:nvPr/>
            </p:nvSpPr>
            <p:spPr>
              <a:xfrm>
                <a:off x="5880909" y="1063496"/>
                <a:ext cx="2902878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pl-PL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solidFill>
                          <a:srgbClr val="3B33D6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3B33D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3B33D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B33D6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B33D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E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7E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7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E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7E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A21E4700-E75B-771E-AC3F-5AF687CC1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09" y="1063496"/>
                <a:ext cx="2902878" cy="35184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9F626FF5-BE63-F6D3-6739-40A691865DAF}"/>
                  </a:ext>
                </a:extLst>
              </p:cNvPr>
              <p:cNvSpPr/>
              <p:nvPr/>
            </p:nvSpPr>
            <p:spPr>
              <a:xfrm>
                <a:off x="168315" y="1063496"/>
                <a:ext cx="3124453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solidFill>
                            <a:srgbClr val="3B33D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3B33D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B33D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3B33D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3B33D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3B33D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3B33D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B33D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B33D6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B33D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3B33D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3B33D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B33D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B33D6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B33D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5124D504-CEE5-F0A4-1389-8084EC38C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15" y="1063496"/>
                <a:ext cx="3124453" cy="35184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E11267AA-62F5-1A0A-9E66-C355017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96" y="4975579"/>
            <a:ext cx="337406" cy="148683"/>
          </a:xfrm>
        </p:spPr>
        <p:txBody>
          <a:bodyPr/>
          <a:lstStyle/>
          <a:p>
            <a:r>
              <a:rPr lang="de-DE" dirty="0"/>
              <a:t>6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AAAEB3-DAE0-35AF-6E41-59871B32AD3F}"/>
              </a:ext>
            </a:extLst>
          </p:cNvPr>
          <p:cNvSpPr txBox="1"/>
          <p:nvPr/>
        </p:nvSpPr>
        <p:spPr>
          <a:xfrm>
            <a:off x="5010738" y="4187359"/>
            <a:ext cx="105028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dephasing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A310C73-7C3A-FE52-C005-19D712455A66}"/>
              </a:ext>
            </a:extLst>
          </p:cNvPr>
          <p:cNvSpPr txBox="1"/>
          <p:nvPr/>
        </p:nvSpPr>
        <p:spPr>
          <a:xfrm>
            <a:off x="2912192" y="4187359"/>
            <a:ext cx="109837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dissipation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6A1FC6D-9274-EA61-F4F9-10E55485AA5F}"/>
              </a:ext>
            </a:extLst>
          </p:cNvPr>
          <p:cNvCxnSpPr>
            <a:cxnSpLocks/>
          </p:cNvCxnSpPr>
          <p:nvPr/>
        </p:nvCxnSpPr>
        <p:spPr>
          <a:xfrm flipH="1">
            <a:off x="8023745" y="3978488"/>
            <a:ext cx="864096" cy="71795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D4EA89C1-4E8B-ACAB-8C43-354927C74805}"/>
                  </a:ext>
                </a:extLst>
              </p:cNvPr>
              <p:cNvSpPr txBox="1"/>
              <p:nvPr/>
            </p:nvSpPr>
            <p:spPr>
              <a:xfrm>
                <a:off x="8539599" y="4337463"/>
                <a:ext cx="318714" cy="30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8E2B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>
                  <a:solidFill>
                    <a:srgbClr val="FF8E2B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F52CC82-554B-51B0-7F94-283E5276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599" y="4337463"/>
                <a:ext cx="318714" cy="300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E217177-B0E1-854C-FEC2-9B2F116AD7D3}"/>
              </a:ext>
            </a:extLst>
          </p:cNvPr>
          <p:cNvCxnSpPr>
            <a:cxnSpLocks/>
          </p:cNvCxnSpPr>
          <p:nvPr/>
        </p:nvCxnSpPr>
        <p:spPr>
          <a:xfrm flipV="1">
            <a:off x="358720" y="2358900"/>
            <a:ext cx="0" cy="12333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2D85A3F6-BEC8-3FF7-5CAC-DC16B4EBF660}"/>
                  </a:ext>
                </a:extLst>
              </p:cNvPr>
              <p:cNvSpPr txBox="1"/>
              <p:nvPr/>
            </p:nvSpPr>
            <p:spPr>
              <a:xfrm>
                <a:off x="-1541" y="2825464"/>
                <a:ext cx="318714" cy="30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8E2B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>
                  <a:solidFill>
                    <a:srgbClr val="FF8E2B"/>
                  </a:solidFill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CEEE638C-293A-2230-024A-9B7F4C716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1" y="2825464"/>
                <a:ext cx="318714" cy="3002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7D7E4CB1-3862-5E20-96FE-798D11A5E404}"/>
                  </a:ext>
                </a:extLst>
              </p:cNvPr>
              <p:cNvSpPr/>
              <p:nvPr/>
            </p:nvSpPr>
            <p:spPr>
              <a:xfrm>
                <a:off x="3923928" y="1063496"/>
                <a:ext cx="1296144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</m:d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7D7E4CB1-3862-5E20-96FE-798D11A5E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063496"/>
                <a:ext cx="1296144" cy="351840"/>
              </a:xfrm>
              <a:prstGeom prst="roundRect">
                <a:avLst/>
              </a:prstGeom>
              <a:blipFill>
                <a:blip r:embed="rId11"/>
                <a:stretch>
                  <a:fillRect b="-1667"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63819071-53C2-DD48-3D35-37F5E59376B2}"/>
                  </a:ext>
                </a:extLst>
              </p:cNvPr>
              <p:cNvSpPr/>
              <p:nvPr/>
            </p:nvSpPr>
            <p:spPr>
              <a:xfrm>
                <a:off x="3890324" y="1898523"/>
                <a:ext cx="1363351" cy="73680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Im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63819071-53C2-DD48-3D35-37F5E5937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324" y="1898523"/>
                <a:ext cx="1363351" cy="736807"/>
              </a:xfrm>
              <a:prstGeom prst="roundRect">
                <a:avLst/>
              </a:prstGeom>
              <a:blipFill>
                <a:blip r:embed="rId12"/>
                <a:stretch>
                  <a:fillRect b="-813"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0F2401C-AABF-3648-0912-D2AAB06A9335}"/>
              </a:ext>
            </a:extLst>
          </p:cNvPr>
          <p:cNvCxnSpPr>
            <a:cxnSpLocks/>
          </p:cNvCxnSpPr>
          <p:nvPr/>
        </p:nvCxnSpPr>
        <p:spPr>
          <a:xfrm flipH="1" flipV="1">
            <a:off x="4812506" y="1333500"/>
            <a:ext cx="2282" cy="214205"/>
          </a:xfrm>
          <a:prstGeom prst="straightConnector1">
            <a:avLst/>
          </a:prstGeom>
          <a:ln w="25400">
            <a:solidFill>
              <a:srgbClr val="7BC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61A1D7B7-C898-CF8F-2E75-82CCDC1FB65C}"/>
              </a:ext>
            </a:extLst>
          </p:cNvPr>
          <p:cNvSpPr/>
          <p:nvPr/>
        </p:nvSpPr>
        <p:spPr>
          <a:xfrm>
            <a:off x="4095356" y="1551699"/>
            <a:ext cx="908708" cy="205500"/>
          </a:xfrm>
          <a:prstGeom prst="roundRect">
            <a:avLst/>
          </a:prstGeom>
          <a:noFill/>
          <a:ln>
            <a:solidFill>
              <a:srgbClr val="7B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Bloch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hteck: abgerundete Ecken 44">
                <a:extLst>
                  <a:ext uri="{FF2B5EF4-FFF2-40B4-BE49-F238E27FC236}">
                    <a16:creationId xmlns:a16="http://schemas.microsoft.com/office/drawing/2014/main" id="{4CD6AE2A-5C5F-3B89-CCA1-F37DEA6CEB77}"/>
                  </a:ext>
                </a:extLst>
              </p:cNvPr>
              <p:cNvSpPr/>
              <p:nvPr/>
            </p:nvSpPr>
            <p:spPr>
              <a:xfrm>
                <a:off x="3923928" y="2782903"/>
                <a:ext cx="1296144" cy="38533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box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hteck: abgerundete Ecken 44">
                <a:extLst>
                  <a:ext uri="{FF2B5EF4-FFF2-40B4-BE49-F238E27FC236}">
                    <a16:creationId xmlns:a16="http://schemas.microsoft.com/office/drawing/2014/main" id="{4CD6AE2A-5C5F-3B89-CCA1-F37DEA6CE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2782903"/>
                <a:ext cx="1296144" cy="385332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452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D6800-5079-C894-52C4-0553B840C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E99EFDB5-7CC8-9C4D-FC37-B55098564130}"/>
                  </a:ext>
                </a:extLst>
              </p:cNvPr>
              <p:cNvSpPr/>
              <p:nvPr/>
            </p:nvSpPr>
            <p:spPr>
              <a:xfrm>
                <a:off x="6516216" y="1062757"/>
                <a:ext cx="1176514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E99EFDB5-7CC8-9C4D-FC37-B55098564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062757"/>
                <a:ext cx="1176514" cy="3518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el 1">
            <a:extLst>
              <a:ext uri="{FF2B5EF4-FFF2-40B4-BE49-F238E27FC236}">
                <a16:creationId xmlns:a16="http://schemas.microsoft.com/office/drawing/2014/main" id="{A253A938-BB62-19D0-4834-567EA495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4" y="330910"/>
            <a:ext cx="6826772" cy="452322"/>
          </a:xfrm>
        </p:spPr>
        <p:txBody>
          <a:bodyPr/>
          <a:lstStyle/>
          <a:p>
            <a:r>
              <a:rPr lang="en-US" dirty="0"/>
              <a:t>4) Examples – spin (two-level)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8B0700A9-FFE0-D372-BB65-9AA450448344}"/>
                  </a:ext>
                </a:extLst>
              </p:cNvPr>
              <p:cNvSpPr/>
              <p:nvPr/>
            </p:nvSpPr>
            <p:spPr>
              <a:xfrm>
                <a:off x="526594" y="1062757"/>
                <a:ext cx="2232248" cy="35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6A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pl-P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B33D6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3B33D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B33D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8B0700A9-FFE0-D372-BB65-9AA450448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" y="1062757"/>
                <a:ext cx="2232248" cy="3518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AB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CB7E3E2C-C35A-B3D1-3730-92F42FB4CC58}"/>
              </a:ext>
            </a:extLst>
          </p:cNvPr>
          <p:cNvSpPr txBox="1"/>
          <p:nvPr/>
        </p:nvSpPr>
        <p:spPr>
          <a:xfrm>
            <a:off x="3059832" y="1114387"/>
            <a:ext cx="2762295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introduces a </a:t>
            </a:r>
            <a:r>
              <a:rPr lang="en-US" b="1" dirty="0"/>
              <a:t>competing process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B4F1AA7F-4D6C-5089-1319-7D8EAB06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96" y="4975579"/>
            <a:ext cx="337406" cy="148683"/>
          </a:xfrm>
        </p:spPr>
        <p:txBody>
          <a:bodyPr/>
          <a:lstStyle/>
          <a:p>
            <a:r>
              <a:rPr lang="de-DE" dirty="0"/>
              <a:t>7</a:t>
            </a:r>
          </a:p>
        </p:txBody>
      </p:sp>
      <p:pic>
        <p:nvPicPr>
          <p:cNvPr id="20" name="Grafik 19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9F28DCF-0CAD-19A6-68C0-1ECADA074A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50" t="11748" r="9838" b="1780"/>
          <a:stretch/>
        </p:blipFill>
        <p:spPr>
          <a:xfrm>
            <a:off x="382442" y="1745751"/>
            <a:ext cx="4919177" cy="2989413"/>
          </a:xfrm>
          <a:prstGeom prst="rect">
            <a:avLst/>
          </a:prstGeom>
        </p:spPr>
      </p:pic>
      <p:pic>
        <p:nvPicPr>
          <p:cNvPr id="4" name="Grafik 3" descr="Ein Bild, das Kreis, Diagramm, Dom enthält.&#10;&#10;KI-generierte Inhalte können fehlerhaft sein.">
            <a:extLst>
              <a:ext uri="{FF2B5EF4-FFF2-40B4-BE49-F238E27FC236}">
                <a16:creationId xmlns:a16="http://schemas.microsoft.com/office/drawing/2014/main" id="{C7217687-4298-1E8C-77E3-D86FC5705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617" y="1550086"/>
            <a:ext cx="3350080" cy="3350080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9E0628F-4CEF-359A-2FA3-3B6CE7B5D02D}"/>
              </a:ext>
            </a:extLst>
          </p:cNvPr>
          <p:cNvCxnSpPr>
            <a:cxnSpLocks/>
          </p:cNvCxnSpPr>
          <p:nvPr/>
        </p:nvCxnSpPr>
        <p:spPr>
          <a:xfrm flipV="1">
            <a:off x="8729695" y="2108361"/>
            <a:ext cx="0" cy="12333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CEEE638C-293A-2230-024A-9B7F4C716928}"/>
                  </a:ext>
                </a:extLst>
              </p:cNvPr>
              <p:cNvSpPr txBox="1"/>
              <p:nvPr/>
            </p:nvSpPr>
            <p:spPr>
              <a:xfrm>
                <a:off x="8772122" y="2574925"/>
                <a:ext cx="318714" cy="30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8E2B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>
                  <a:solidFill>
                    <a:srgbClr val="FF8E2B"/>
                  </a:solidFill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CEEE638C-293A-2230-024A-9B7F4C716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122" y="2574925"/>
                <a:ext cx="318714" cy="300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378932"/>
      </p:ext>
    </p:extLst>
  </p:cSld>
  <p:clrMapOvr>
    <a:masterClrMapping/>
  </p:clrMapOvr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127.potx" id="{F3938B69-4255-4D03-9129-AB257F1BA87B}" vid="{D92A2462-9914-4D52-BB8D-CB7AB47394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A79A853E37DA644A7D97B7D28FBAADE" ma:contentTypeVersion="11" ma:contentTypeDescription="Ein neues Dokument erstellen." ma:contentTypeScope="" ma:versionID="7d97f22335b6672d77e9174196c6b146">
  <xsd:schema xmlns:xsd="http://www.w3.org/2001/XMLSchema" xmlns:xs="http://www.w3.org/2001/XMLSchema" xmlns:p="http://schemas.microsoft.com/office/2006/metadata/properties" xmlns:ns3="ae2e5fb5-6af9-46c6-9bb5-f1c6aaf0d1b6" targetNamespace="http://schemas.microsoft.com/office/2006/metadata/properties" ma:root="true" ma:fieldsID="84e3839873e6c23eb3b8343004d557ff" ns3:_="">
    <xsd:import namespace="ae2e5fb5-6af9-46c6-9bb5-f1c6aaf0d1b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e5fb5-6af9-46c6-9bb5-f1c6aaf0d1b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6BD159-7CC9-40B6-A139-24EF41FE7A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91C024-C52C-4764-A9B4-1E5CCC5102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2e5fb5-6af9-46c6-9bb5-f1c6aaf0d1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744D5D-64AB-4C58-937B-410A2DC38971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ae2e5fb5-6af9-46c6-9bb5-f1c6aaf0d1b6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Praesentationsvorlage_PowerPoint_16zu9_01</Template>
  <TotalTime>0</TotalTime>
  <Words>961</Words>
  <Application>Microsoft Office PowerPoint</Application>
  <PresentationFormat>Benutzerdefiniert</PresentationFormat>
  <Paragraphs>295</Paragraphs>
  <Slides>18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Wingdings</vt:lpstr>
      <vt:lpstr>Wingdings 2</vt:lpstr>
      <vt:lpstr>HHU_PPT_Vorlage</vt:lpstr>
      <vt:lpstr>PowerPoint-Präsentation</vt:lpstr>
      <vt:lpstr>Contents</vt:lpstr>
      <vt:lpstr>1) Lindblad Equation</vt:lpstr>
      <vt:lpstr>2) Approximations</vt:lpstr>
      <vt:lpstr>3) Introduction to Qutip</vt:lpstr>
      <vt:lpstr>4) Examples – Overview</vt:lpstr>
      <vt:lpstr>4) Examples – spin (two-level) system</vt:lpstr>
      <vt:lpstr>4) Examples – spin (two-level) system</vt:lpstr>
      <vt:lpstr>4) Examples – spin (two-level) system</vt:lpstr>
      <vt:lpstr>4) Examples – spin (two-level) system</vt:lpstr>
      <vt:lpstr>4) Examples – spin (two-level) system</vt:lpstr>
      <vt:lpstr>4) Examples – spin (two-level) system</vt:lpstr>
      <vt:lpstr>4) Examples – spin chain</vt:lpstr>
      <vt:lpstr>4) Examples – fermionic chain</vt:lpstr>
      <vt:lpstr>4) Examples – fermionic chain</vt:lpstr>
      <vt:lpstr>4) Examples – fermionic chain</vt:lpstr>
      <vt:lpstr>5) Limits of Qutip</vt:lpstr>
      <vt:lpstr>6)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Titelfolie  (bearbeiten)</dc:title>
  <dc:creator>Maxim Root</dc:creator>
  <cp:lastModifiedBy>Maxim Root</cp:lastModifiedBy>
  <cp:revision>182</cp:revision>
  <dcterms:created xsi:type="dcterms:W3CDTF">2024-02-18T15:12:35Z</dcterms:created>
  <dcterms:modified xsi:type="dcterms:W3CDTF">2025-05-26T11:30:43Z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0x0101008A79A853E37DA644A7D97B7D28FBAADE</vt:lpwstr>
  </property>
</Properties>
</file>